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726" r:id="rId5"/>
    <p:sldMasterId id="2147483714" r:id="rId6"/>
    <p:sldMasterId id="2147483702" r:id="rId7"/>
    <p:sldMasterId id="2147483690" r:id="rId8"/>
    <p:sldMasterId id="2147483678" r:id="rId9"/>
    <p:sldMasterId id="2147483666" r:id="rId10"/>
  </p:sldMasterIdLst>
  <p:handoutMasterIdLst>
    <p:handoutMasterId r:id="rId12"/>
  </p:handoutMasterIdLst>
  <p:sldIdLst>
    <p:sldId id="257" r:id="rId11"/>
  </p:sldIdLst>
  <p:sldSz cx="7556500" cy="10439400"/>
  <p:notesSz cx="7556500" cy="10439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BB4"/>
    <a:srgbClr val="E4F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E16C0C-04A0-E301-F087-D7B2B3FFC261}" v="3413" dt="2021-08-20T08:55:47.20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62" autoAdjust="0"/>
    <p:restoredTop sz="94648"/>
  </p:normalViewPr>
  <p:slideViewPr>
    <p:cSldViewPr>
      <p:cViewPr varScale="1">
        <p:scale>
          <a:sx n="48" d="100"/>
          <a:sy n="48" d="100"/>
        </p:scale>
        <p:origin x="1752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7" d="100"/>
          <a:sy n="47" d="100"/>
        </p:scale>
        <p:origin x="285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238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79900" y="0"/>
            <a:ext cx="3275013" cy="5238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F0BA3-07FC-46D8-9CA5-F1D2E9550069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915525"/>
            <a:ext cx="3275013" cy="5238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79900" y="9915525"/>
            <a:ext cx="3275013" cy="5238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7BB75-4A2C-4859-9758-1F8B61A88C4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4881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236214"/>
            <a:ext cx="6428422" cy="21922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846064"/>
            <a:ext cx="5293995" cy="2609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555625"/>
            <a:ext cx="6516688" cy="20177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00" y="2559050"/>
            <a:ext cx="3197225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00" y="3813175"/>
            <a:ext cx="3197225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5875" y="2559050"/>
            <a:ext cx="3211513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5875" y="3813175"/>
            <a:ext cx="3211513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0416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970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1898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3858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2950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6425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8613" y="555625"/>
            <a:ext cx="1628775" cy="88471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555625"/>
            <a:ext cx="4737100" cy="88471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35472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563" y="1708150"/>
            <a:ext cx="5667375" cy="36353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5483225"/>
            <a:ext cx="5667375" cy="25209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381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960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601913"/>
            <a:ext cx="6516687" cy="43434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8" y="6986588"/>
            <a:ext cx="6516687" cy="22828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7992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070D5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7" name="object 3"/>
          <p:cNvSpPr txBox="1"/>
          <p:nvPr userDrawn="1"/>
        </p:nvSpPr>
        <p:spPr>
          <a:xfrm>
            <a:off x="577850" y="10020300"/>
            <a:ext cx="2842260" cy="2482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590"/>
              </a:lnSpc>
              <a:spcBef>
                <a:spcPts val="600"/>
              </a:spcBef>
            </a:pPr>
            <a:r>
              <a:rPr sz="500" i="1" spc="40" dirty="0">
                <a:solidFill>
                  <a:srgbClr val="737373"/>
                </a:solidFill>
                <a:latin typeface="Arial"/>
                <a:cs typeface="Arial"/>
              </a:rPr>
              <a:t>Our</a:t>
            </a:r>
            <a:r>
              <a:rPr sz="500" i="1" spc="114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0" dirty="0">
                <a:solidFill>
                  <a:srgbClr val="737373"/>
                </a:solidFill>
                <a:latin typeface="Arial"/>
                <a:cs typeface="Arial"/>
              </a:rPr>
              <a:t>vision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-10" dirty="0">
                <a:solidFill>
                  <a:srgbClr val="737373"/>
                </a:solidFill>
                <a:latin typeface="Arial"/>
                <a:cs typeface="Arial"/>
              </a:rPr>
              <a:t>i</a:t>
            </a:r>
            <a:r>
              <a:rPr sz="500" i="1" spc="-8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-40" dirty="0">
                <a:solidFill>
                  <a:srgbClr val="737373"/>
                </a:solidFill>
                <a:latin typeface="Arial"/>
                <a:cs typeface="Arial"/>
              </a:rPr>
              <a:t>s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35" dirty="0">
                <a:solidFill>
                  <a:srgbClr val="737373"/>
                </a:solidFill>
                <a:latin typeface="Arial"/>
                <a:cs typeface="Arial"/>
              </a:rPr>
              <a:t>to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25" dirty="0">
                <a:solidFill>
                  <a:srgbClr val="737373"/>
                </a:solidFill>
                <a:latin typeface="Arial"/>
                <a:cs typeface="Arial"/>
              </a:rPr>
              <a:t>be</a:t>
            </a:r>
            <a:r>
              <a:rPr sz="500" i="1" spc="114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0" dirty="0">
                <a:solidFill>
                  <a:srgbClr val="737373"/>
                </a:solidFill>
                <a:latin typeface="Arial"/>
                <a:cs typeface="Arial"/>
              </a:rPr>
              <a:t>the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50" dirty="0">
                <a:solidFill>
                  <a:srgbClr val="737373"/>
                </a:solidFill>
                <a:latin typeface="Arial"/>
                <a:cs typeface="Arial"/>
              </a:rPr>
              <a:t>centrepiece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55" dirty="0">
                <a:solidFill>
                  <a:srgbClr val="737373"/>
                </a:solidFill>
                <a:latin typeface="Arial"/>
                <a:cs typeface="Arial"/>
              </a:rPr>
              <a:t>for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0" dirty="0">
                <a:solidFill>
                  <a:srgbClr val="737373"/>
                </a:solidFill>
                <a:latin typeface="Arial"/>
                <a:cs typeface="Arial"/>
              </a:rPr>
              <a:t>mental</a:t>
            </a:r>
            <a:r>
              <a:rPr sz="500" i="1" spc="114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5" dirty="0">
                <a:solidFill>
                  <a:srgbClr val="737373"/>
                </a:solidFill>
                <a:latin typeface="Arial"/>
                <a:cs typeface="Arial"/>
              </a:rPr>
              <a:t>health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-10" dirty="0">
                <a:solidFill>
                  <a:srgbClr val="737373"/>
                </a:solidFill>
                <a:latin typeface="Arial"/>
                <a:cs typeface="Arial"/>
              </a:rPr>
              <a:t>l</a:t>
            </a:r>
            <a:r>
              <a:rPr sz="500" i="1" spc="-8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5" dirty="0">
                <a:solidFill>
                  <a:srgbClr val="737373"/>
                </a:solidFill>
                <a:latin typeface="Arial"/>
                <a:cs typeface="Arial"/>
              </a:rPr>
              <a:t>earning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-10" dirty="0">
                <a:solidFill>
                  <a:srgbClr val="737373"/>
                </a:solidFill>
                <a:latin typeface="Arial"/>
                <a:cs typeface="Arial"/>
              </a:rPr>
              <a:t>i</a:t>
            </a:r>
            <a:r>
              <a:rPr sz="500" i="1" spc="-8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-15" dirty="0">
                <a:solidFill>
                  <a:srgbClr val="737373"/>
                </a:solidFill>
                <a:latin typeface="Arial"/>
                <a:cs typeface="Arial"/>
              </a:rPr>
              <a:t>n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55" dirty="0">
                <a:solidFill>
                  <a:srgbClr val="737373"/>
                </a:solidFill>
                <a:latin typeface="Arial"/>
                <a:cs typeface="Arial"/>
              </a:rPr>
              <a:t>Victoria;</a:t>
            </a:r>
            <a:endParaRPr sz="500" dirty="0">
              <a:latin typeface="Arial"/>
              <a:cs typeface="Arial"/>
            </a:endParaRPr>
          </a:p>
          <a:p>
            <a:pPr marL="12700" marR="5080">
              <a:lnSpc>
                <a:spcPts val="580"/>
              </a:lnSpc>
              <a:spcBef>
                <a:spcPts val="25"/>
              </a:spcBef>
            </a:pPr>
            <a:r>
              <a:rPr sz="500" i="1" spc="-10" dirty="0">
                <a:solidFill>
                  <a:srgbClr val="737373"/>
                </a:solidFill>
                <a:latin typeface="Arial"/>
                <a:cs typeface="Arial"/>
              </a:rPr>
              <a:t>l</a:t>
            </a:r>
            <a:r>
              <a:rPr sz="500" i="1" spc="-8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5" dirty="0">
                <a:solidFill>
                  <a:srgbClr val="737373"/>
                </a:solidFill>
                <a:latin typeface="Arial"/>
                <a:cs typeface="Arial"/>
              </a:rPr>
              <a:t>eading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35" dirty="0">
                <a:solidFill>
                  <a:srgbClr val="737373"/>
                </a:solidFill>
                <a:latin typeface="Arial"/>
                <a:cs typeface="Arial"/>
              </a:rPr>
              <a:t>and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55" dirty="0">
                <a:solidFill>
                  <a:srgbClr val="737373"/>
                </a:solidFill>
                <a:latin typeface="Arial"/>
                <a:cs typeface="Arial"/>
              </a:rPr>
              <a:t>driving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-10" dirty="0">
                <a:solidFill>
                  <a:srgbClr val="737373"/>
                </a:solidFill>
                <a:latin typeface="Arial"/>
                <a:cs typeface="Arial"/>
              </a:rPr>
              <a:t>i</a:t>
            </a:r>
            <a:r>
              <a:rPr sz="500" i="1" spc="-7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50" dirty="0">
                <a:solidFill>
                  <a:srgbClr val="737373"/>
                </a:solidFill>
                <a:latin typeface="Arial"/>
                <a:cs typeface="Arial"/>
              </a:rPr>
              <a:t>nnovation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55" dirty="0">
                <a:solidFill>
                  <a:srgbClr val="737373"/>
                </a:solidFill>
                <a:latin typeface="Arial"/>
                <a:cs typeface="Arial"/>
              </a:rPr>
              <a:t>that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-40" dirty="0">
                <a:solidFill>
                  <a:srgbClr val="737373"/>
                </a:solidFill>
                <a:latin typeface="Arial"/>
                <a:cs typeface="Arial"/>
              </a:rPr>
              <a:t>s</a:t>
            </a:r>
            <a:r>
              <a:rPr sz="500" i="1" spc="-8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50" dirty="0">
                <a:solidFill>
                  <a:srgbClr val="737373"/>
                </a:solidFill>
                <a:latin typeface="Arial"/>
                <a:cs typeface="Arial"/>
              </a:rPr>
              <a:t>trengthens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35" dirty="0">
                <a:solidFill>
                  <a:srgbClr val="737373"/>
                </a:solidFill>
                <a:latin typeface="Arial"/>
                <a:cs typeface="Arial"/>
              </a:rPr>
              <a:t>and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35" dirty="0">
                <a:solidFill>
                  <a:srgbClr val="737373"/>
                </a:solidFill>
                <a:latin typeface="Arial"/>
                <a:cs typeface="Arial"/>
              </a:rPr>
              <a:t>sustains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-5" dirty="0">
                <a:solidFill>
                  <a:srgbClr val="737373"/>
                </a:solidFill>
                <a:latin typeface="Arial"/>
                <a:cs typeface="Arial"/>
              </a:rPr>
              <a:t>a</a:t>
            </a:r>
            <a:r>
              <a:rPr sz="500" i="1" spc="12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5" dirty="0">
                <a:solidFill>
                  <a:srgbClr val="737373"/>
                </a:solidFill>
                <a:latin typeface="Arial"/>
                <a:cs typeface="Arial"/>
              </a:rPr>
              <a:t>f</a:t>
            </a:r>
            <a:r>
              <a:rPr sz="500" i="1" spc="-8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-10" dirty="0">
                <a:solidFill>
                  <a:srgbClr val="737373"/>
                </a:solidFill>
                <a:latin typeface="Arial"/>
                <a:cs typeface="Arial"/>
              </a:rPr>
              <a:t>l</a:t>
            </a:r>
            <a:r>
              <a:rPr sz="500" i="1" spc="-8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5" dirty="0">
                <a:solidFill>
                  <a:srgbClr val="737373"/>
                </a:solidFill>
                <a:latin typeface="Arial"/>
                <a:cs typeface="Arial"/>
              </a:rPr>
              <a:t>exible,</a:t>
            </a:r>
            <a:r>
              <a:rPr sz="500" i="1" spc="12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5" dirty="0">
                <a:solidFill>
                  <a:srgbClr val="737373"/>
                </a:solidFill>
                <a:latin typeface="Arial"/>
                <a:cs typeface="Arial"/>
              </a:rPr>
              <a:t>curious, </a:t>
            </a:r>
            <a:r>
              <a:rPr sz="500" i="1" spc="50" dirty="0">
                <a:solidFill>
                  <a:srgbClr val="737373"/>
                </a:solidFill>
                <a:latin typeface="Arial"/>
                <a:cs typeface="Arial"/>
              </a:rPr>
              <a:t> knowledgeable</a:t>
            </a:r>
            <a:r>
              <a:rPr sz="500" i="1" spc="11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35" dirty="0">
                <a:solidFill>
                  <a:srgbClr val="737373"/>
                </a:solidFill>
                <a:latin typeface="Arial"/>
                <a:cs typeface="Arial"/>
              </a:rPr>
              <a:t>and</a:t>
            </a:r>
            <a:r>
              <a:rPr sz="500" i="1" spc="114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60" dirty="0">
                <a:solidFill>
                  <a:srgbClr val="737373"/>
                </a:solidFill>
                <a:latin typeface="Arial"/>
                <a:cs typeface="Arial"/>
              </a:rPr>
              <a:t>recovery-</a:t>
            </a:r>
            <a:r>
              <a:rPr sz="500" i="1" spc="-80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45" dirty="0">
                <a:solidFill>
                  <a:srgbClr val="737373"/>
                </a:solidFill>
                <a:latin typeface="Arial"/>
                <a:cs typeface="Arial"/>
              </a:rPr>
              <a:t>focused</a:t>
            </a:r>
            <a:r>
              <a:rPr sz="500" i="1" spc="114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500" i="1" spc="55" dirty="0">
                <a:solidFill>
                  <a:srgbClr val="737373"/>
                </a:solidFill>
                <a:latin typeface="Arial"/>
                <a:cs typeface="Arial"/>
              </a:rPr>
              <a:t>workforce.</a:t>
            </a:r>
            <a:endParaRPr sz="500" dirty="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779713"/>
            <a:ext cx="3182937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4450" y="2779713"/>
            <a:ext cx="3182938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33047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555625"/>
            <a:ext cx="6516688" cy="20177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00" y="2559050"/>
            <a:ext cx="3197225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00" y="3813175"/>
            <a:ext cx="3197225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5875" y="2559050"/>
            <a:ext cx="3211513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5875" y="3813175"/>
            <a:ext cx="3211513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0102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3869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39305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6180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9516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5326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8613" y="555625"/>
            <a:ext cx="1628775" cy="88471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555625"/>
            <a:ext cx="4737100" cy="88471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3277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563" y="1708150"/>
            <a:ext cx="5667375" cy="36353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5483225"/>
            <a:ext cx="5667375" cy="25209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47736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255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070D5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01062"/>
            <a:ext cx="3289839" cy="6890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01062"/>
            <a:ext cx="3289839" cy="6890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601913"/>
            <a:ext cx="6516687" cy="43434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8" y="6986588"/>
            <a:ext cx="6516687" cy="22828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65798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779713"/>
            <a:ext cx="3182937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4450" y="2779713"/>
            <a:ext cx="3182938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65533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555625"/>
            <a:ext cx="6516688" cy="20177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00" y="2559050"/>
            <a:ext cx="3197225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00" y="3813175"/>
            <a:ext cx="3197225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5875" y="2559050"/>
            <a:ext cx="3211513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5875" y="3813175"/>
            <a:ext cx="3211513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16289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09001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23595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02986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30923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46932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8613" y="555625"/>
            <a:ext cx="1628775" cy="88471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555625"/>
            <a:ext cx="4737100" cy="88471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74098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563" y="1708150"/>
            <a:ext cx="5667375" cy="36353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5483225"/>
            <a:ext cx="5667375" cy="25209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1281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070D5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56822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601913"/>
            <a:ext cx="6516687" cy="43434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8" y="6986588"/>
            <a:ext cx="6516687" cy="22828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27013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779713"/>
            <a:ext cx="3182937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4450" y="2779713"/>
            <a:ext cx="3182938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07499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555625"/>
            <a:ext cx="6516688" cy="20177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00" y="2559050"/>
            <a:ext cx="3197225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00" y="3813175"/>
            <a:ext cx="3197225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5875" y="2559050"/>
            <a:ext cx="3211513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5875" y="3813175"/>
            <a:ext cx="3211513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36667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27860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16920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42813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93038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72932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8613" y="555625"/>
            <a:ext cx="1628775" cy="88471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555625"/>
            <a:ext cx="4737100" cy="88471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7610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563" y="1708150"/>
            <a:ext cx="5667375" cy="36353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5483225"/>
            <a:ext cx="5667375" cy="25209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00762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39830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601913"/>
            <a:ext cx="6516687" cy="43434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8" y="6986588"/>
            <a:ext cx="6516687" cy="22828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04821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779713"/>
            <a:ext cx="3182937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4450" y="2779713"/>
            <a:ext cx="3182938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85298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555625"/>
            <a:ext cx="6516688" cy="20177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00" y="2559050"/>
            <a:ext cx="3197225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00" y="3813175"/>
            <a:ext cx="3197225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5875" y="2559050"/>
            <a:ext cx="3211513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5875" y="3813175"/>
            <a:ext cx="3211513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5466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61469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26132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97851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33071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8352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563" y="1708150"/>
            <a:ext cx="5667375" cy="36353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5483225"/>
            <a:ext cx="5667375" cy="25209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638376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8613" y="555625"/>
            <a:ext cx="1628775" cy="88471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555625"/>
            <a:ext cx="4737100" cy="88471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64506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563" y="1708150"/>
            <a:ext cx="5667375" cy="36353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5483225"/>
            <a:ext cx="5667375" cy="25209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513033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25382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601913"/>
            <a:ext cx="6516687" cy="43434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8" y="6986588"/>
            <a:ext cx="6516687" cy="22828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8697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779713"/>
            <a:ext cx="3182937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4450" y="2779713"/>
            <a:ext cx="3182938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67180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555625"/>
            <a:ext cx="6516688" cy="20177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00" y="2559050"/>
            <a:ext cx="3197225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00" y="3813175"/>
            <a:ext cx="3197225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5875" y="2559050"/>
            <a:ext cx="3211513" cy="1254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5875" y="3813175"/>
            <a:ext cx="3211513" cy="5608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887379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988988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71556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33505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695325"/>
            <a:ext cx="2436813" cy="2436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13100" y="1503363"/>
            <a:ext cx="3824288" cy="74183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00" y="3132138"/>
            <a:ext cx="2436813" cy="5802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972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873286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619247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8613" y="555625"/>
            <a:ext cx="1628775" cy="88471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555625"/>
            <a:ext cx="4737100" cy="88471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530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2601913"/>
            <a:ext cx="6516687" cy="43434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8" y="6986588"/>
            <a:ext cx="6516687" cy="22828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5635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779713"/>
            <a:ext cx="3182937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4450" y="2779713"/>
            <a:ext cx="3182938" cy="6623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009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7562850" cy="10439400"/>
          </a:xfrm>
          <a:custGeom>
            <a:avLst/>
            <a:gdLst/>
            <a:ahLst/>
            <a:cxnLst/>
            <a:rect l="l" t="t" r="r" b="b"/>
            <a:pathLst>
              <a:path w="7562850" h="10439400">
                <a:moveTo>
                  <a:pt x="0" y="0"/>
                </a:moveTo>
                <a:lnTo>
                  <a:pt x="7562849" y="0"/>
                </a:lnTo>
                <a:lnTo>
                  <a:pt x="7562849" y="10439398"/>
                </a:lnTo>
                <a:lnTo>
                  <a:pt x="0" y="10439398"/>
                </a:lnTo>
                <a:lnTo>
                  <a:pt x="0" y="0"/>
                </a:lnTo>
                <a:close/>
              </a:path>
            </a:pathLst>
          </a:custGeom>
          <a:solidFill>
            <a:srgbClr val="E3F7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9900618"/>
            <a:ext cx="7562846" cy="539115"/>
          </a:xfrm>
          <a:custGeom>
            <a:avLst/>
            <a:gdLst/>
            <a:ahLst/>
            <a:cxnLst/>
            <a:rect l="l" t="t" r="r" b="b"/>
            <a:pathLst>
              <a:path w="7517765" h="539115">
                <a:moveTo>
                  <a:pt x="0" y="0"/>
                </a:moveTo>
                <a:lnTo>
                  <a:pt x="7517759" y="0"/>
                </a:lnTo>
                <a:lnTo>
                  <a:pt x="7517759" y="538780"/>
                </a:lnTo>
                <a:lnTo>
                  <a:pt x="0" y="5387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>
            <a:picLocks noChangeAspect="1"/>
          </p:cNvPicPr>
          <p:nvPr/>
        </p:nvPicPr>
        <p:blipFill rotWithShape="1">
          <a:blip r:embed="rId7" cstate="print"/>
          <a:srcRect l="-1" t="1971" r="-1734" b="-1971"/>
          <a:stretch/>
        </p:blipFill>
        <p:spPr>
          <a:xfrm>
            <a:off x="120650" y="9944100"/>
            <a:ext cx="495299" cy="468000"/>
          </a:xfrm>
          <a:prstGeom prst="rect">
            <a:avLst/>
          </a:prstGeom>
          <a:ln w="57150">
            <a:noFill/>
          </a:ln>
        </p:spPr>
      </p:pic>
      <p:sp>
        <p:nvSpPr>
          <p:cNvPr id="20" name="bg object 20"/>
          <p:cNvSpPr/>
          <p:nvPr/>
        </p:nvSpPr>
        <p:spPr>
          <a:xfrm>
            <a:off x="1179577" y="1593592"/>
            <a:ext cx="2287905" cy="88900"/>
          </a:xfrm>
          <a:custGeom>
            <a:avLst/>
            <a:gdLst/>
            <a:ahLst/>
            <a:cxnLst/>
            <a:rect l="l" t="t" r="r" b="b"/>
            <a:pathLst>
              <a:path w="2287904" h="88900">
                <a:moveTo>
                  <a:pt x="2133321" y="83438"/>
                </a:moveTo>
                <a:lnTo>
                  <a:pt x="2135019" y="83438"/>
                </a:lnTo>
                <a:lnTo>
                  <a:pt x="2138413" y="85216"/>
                </a:lnTo>
                <a:lnTo>
                  <a:pt x="2138413" y="88518"/>
                </a:lnTo>
                <a:lnTo>
                  <a:pt x="2135019" y="88518"/>
                </a:lnTo>
                <a:lnTo>
                  <a:pt x="2133321" y="86867"/>
                </a:lnTo>
                <a:lnTo>
                  <a:pt x="2133321" y="83438"/>
                </a:lnTo>
                <a:close/>
              </a:path>
              <a:path w="2287904" h="88900">
                <a:moveTo>
                  <a:pt x="2192720" y="74929"/>
                </a:moveTo>
                <a:lnTo>
                  <a:pt x="2197812" y="74929"/>
                </a:lnTo>
                <a:lnTo>
                  <a:pt x="2197812" y="83438"/>
                </a:lnTo>
                <a:lnTo>
                  <a:pt x="2196114" y="83438"/>
                </a:lnTo>
                <a:lnTo>
                  <a:pt x="2196114" y="85216"/>
                </a:lnTo>
                <a:lnTo>
                  <a:pt x="2194417" y="83438"/>
                </a:lnTo>
                <a:lnTo>
                  <a:pt x="2194417" y="80009"/>
                </a:lnTo>
                <a:lnTo>
                  <a:pt x="2191023" y="80009"/>
                </a:lnTo>
                <a:lnTo>
                  <a:pt x="2191023" y="78358"/>
                </a:lnTo>
                <a:lnTo>
                  <a:pt x="2189326" y="78358"/>
                </a:lnTo>
                <a:lnTo>
                  <a:pt x="2189326" y="76707"/>
                </a:lnTo>
                <a:lnTo>
                  <a:pt x="2192720" y="74929"/>
                </a:lnTo>
                <a:close/>
              </a:path>
              <a:path w="2287904" h="88900">
                <a:moveTo>
                  <a:pt x="2092589" y="76707"/>
                </a:moveTo>
                <a:lnTo>
                  <a:pt x="2095983" y="76707"/>
                </a:lnTo>
                <a:lnTo>
                  <a:pt x="2095983" y="81787"/>
                </a:lnTo>
                <a:lnTo>
                  <a:pt x="2099377" y="81787"/>
                </a:lnTo>
                <a:lnTo>
                  <a:pt x="2101075" y="83438"/>
                </a:lnTo>
                <a:lnTo>
                  <a:pt x="2101075" y="85216"/>
                </a:lnTo>
                <a:lnTo>
                  <a:pt x="2095983" y="85216"/>
                </a:lnTo>
                <a:lnTo>
                  <a:pt x="2092589" y="81787"/>
                </a:lnTo>
                <a:lnTo>
                  <a:pt x="2092589" y="76707"/>
                </a:lnTo>
                <a:close/>
              </a:path>
              <a:path w="2287904" h="88900">
                <a:moveTo>
                  <a:pt x="2043374" y="78358"/>
                </a:moveTo>
                <a:lnTo>
                  <a:pt x="2043374" y="81787"/>
                </a:lnTo>
                <a:lnTo>
                  <a:pt x="2041677" y="85216"/>
                </a:lnTo>
                <a:lnTo>
                  <a:pt x="2039979" y="83438"/>
                </a:lnTo>
                <a:lnTo>
                  <a:pt x="2039979" y="80009"/>
                </a:lnTo>
                <a:lnTo>
                  <a:pt x="2041677" y="80009"/>
                </a:lnTo>
                <a:lnTo>
                  <a:pt x="2043374" y="78358"/>
                </a:lnTo>
                <a:close/>
              </a:path>
              <a:path w="2287904" h="88900">
                <a:moveTo>
                  <a:pt x="2221572" y="80009"/>
                </a:moveTo>
                <a:lnTo>
                  <a:pt x="2223270" y="81787"/>
                </a:lnTo>
                <a:lnTo>
                  <a:pt x="2223270" y="83438"/>
                </a:lnTo>
                <a:lnTo>
                  <a:pt x="2219875" y="83438"/>
                </a:lnTo>
                <a:lnTo>
                  <a:pt x="2219875" y="81787"/>
                </a:lnTo>
                <a:lnTo>
                  <a:pt x="2221572" y="80009"/>
                </a:lnTo>
                <a:close/>
              </a:path>
              <a:path w="2287904" h="88900">
                <a:moveTo>
                  <a:pt x="2187629" y="80009"/>
                </a:moveTo>
                <a:lnTo>
                  <a:pt x="2191024" y="80009"/>
                </a:lnTo>
                <a:lnTo>
                  <a:pt x="2191024" y="83438"/>
                </a:lnTo>
                <a:lnTo>
                  <a:pt x="2187629" y="83438"/>
                </a:lnTo>
                <a:lnTo>
                  <a:pt x="2187629" y="80009"/>
                </a:lnTo>
                <a:close/>
              </a:path>
              <a:path w="2287904" h="88900">
                <a:moveTo>
                  <a:pt x="132379" y="80009"/>
                </a:moveTo>
                <a:lnTo>
                  <a:pt x="135773" y="80009"/>
                </a:lnTo>
                <a:lnTo>
                  <a:pt x="135773" y="83438"/>
                </a:lnTo>
                <a:lnTo>
                  <a:pt x="132379" y="83438"/>
                </a:lnTo>
                <a:lnTo>
                  <a:pt x="132379" y="80009"/>
                </a:lnTo>
                <a:close/>
              </a:path>
              <a:path w="2287904" h="88900">
                <a:moveTo>
                  <a:pt x="162963" y="59689"/>
                </a:moveTo>
                <a:lnTo>
                  <a:pt x="174807" y="59689"/>
                </a:lnTo>
                <a:lnTo>
                  <a:pt x="174807" y="80009"/>
                </a:lnTo>
                <a:lnTo>
                  <a:pt x="123893" y="80009"/>
                </a:lnTo>
                <a:lnTo>
                  <a:pt x="123893" y="83438"/>
                </a:lnTo>
                <a:lnTo>
                  <a:pt x="118802" y="83438"/>
                </a:lnTo>
                <a:lnTo>
                  <a:pt x="118802" y="76707"/>
                </a:lnTo>
                <a:lnTo>
                  <a:pt x="166357" y="76707"/>
                </a:lnTo>
                <a:lnTo>
                  <a:pt x="166357" y="69849"/>
                </a:lnTo>
                <a:lnTo>
                  <a:pt x="157872" y="69849"/>
                </a:lnTo>
                <a:lnTo>
                  <a:pt x="157872" y="68198"/>
                </a:lnTo>
                <a:lnTo>
                  <a:pt x="156175" y="66420"/>
                </a:lnTo>
                <a:lnTo>
                  <a:pt x="149387" y="66420"/>
                </a:lnTo>
                <a:lnTo>
                  <a:pt x="147690" y="64769"/>
                </a:lnTo>
                <a:lnTo>
                  <a:pt x="164660" y="64769"/>
                </a:lnTo>
                <a:lnTo>
                  <a:pt x="164660" y="62991"/>
                </a:lnTo>
                <a:lnTo>
                  <a:pt x="162963" y="61340"/>
                </a:lnTo>
                <a:lnTo>
                  <a:pt x="162963" y="59689"/>
                </a:lnTo>
                <a:close/>
              </a:path>
              <a:path w="2287904" h="88900">
                <a:moveTo>
                  <a:pt x="113748" y="64769"/>
                </a:moveTo>
                <a:lnTo>
                  <a:pt x="120535" y="64769"/>
                </a:lnTo>
                <a:lnTo>
                  <a:pt x="120535" y="68198"/>
                </a:lnTo>
                <a:lnTo>
                  <a:pt x="96777" y="68198"/>
                </a:lnTo>
                <a:lnTo>
                  <a:pt x="93383" y="69849"/>
                </a:lnTo>
                <a:lnTo>
                  <a:pt x="93383" y="71500"/>
                </a:lnTo>
                <a:lnTo>
                  <a:pt x="81502" y="71500"/>
                </a:lnTo>
                <a:lnTo>
                  <a:pt x="81502" y="74929"/>
                </a:lnTo>
                <a:lnTo>
                  <a:pt x="117104" y="74929"/>
                </a:lnTo>
                <a:lnTo>
                  <a:pt x="117104" y="78358"/>
                </a:lnTo>
                <a:lnTo>
                  <a:pt x="83161" y="78358"/>
                </a:lnTo>
                <a:lnTo>
                  <a:pt x="83161" y="83438"/>
                </a:lnTo>
                <a:lnTo>
                  <a:pt x="59401" y="83438"/>
                </a:lnTo>
                <a:lnTo>
                  <a:pt x="59401" y="80009"/>
                </a:lnTo>
                <a:lnTo>
                  <a:pt x="56006" y="80009"/>
                </a:lnTo>
                <a:lnTo>
                  <a:pt x="56006" y="76707"/>
                </a:lnTo>
                <a:lnTo>
                  <a:pt x="25498" y="76707"/>
                </a:lnTo>
                <a:lnTo>
                  <a:pt x="27195" y="74929"/>
                </a:lnTo>
                <a:lnTo>
                  <a:pt x="25498" y="73278"/>
                </a:lnTo>
                <a:lnTo>
                  <a:pt x="10183" y="73278"/>
                </a:lnTo>
                <a:lnTo>
                  <a:pt x="8486" y="71500"/>
                </a:lnTo>
                <a:lnTo>
                  <a:pt x="8486" y="69849"/>
                </a:lnTo>
                <a:lnTo>
                  <a:pt x="22063" y="69849"/>
                </a:lnTo>
                <a:lnTo>
                  <a:pt x="22063" y="66420"/>
                </a:lnTo>
                <a:lnTo>
                  <a:pt x="112051" y="66420"/>
                </a:lnTo>
                <a:lnTo>
                  <a:pt x="113748" y="64769"/>
                </a:lnTo>
                <a:close/>
              </a:path>
              <a:path w="2287904" h="88900">
                <a:moveTo>
                  <a:pt x="22063" y="73278"/>
                </a:moveTo>
                <a:lnTo>
                  <a:pt x="25498" y="73278"/>
                </a:lnTo>
                <a:lnTo>
                  <a:pt x="23801" y="74929"/>
                </a:lnTo>
                <a:lnTo>
                  <a:pt x="23801" y="76707"/>
                </a:lnTo>
                <a:lnTo>
                  <a:pt x="52612" y="76707"/>
                </a:lnTo>
                <a:lnTo>
                  <a:pt x="52612" y="80009"/>
                </a:lnTo>
                <a:lnTo>
                  <a:pt x="57704" y="80009"/>
                </a:lnTo>
                <a:lnTo>
                  <a:pt x="57704" y="83438"/>
                </a:lnTo>
                <a:lnTo>
                  <a:pt x="30550" y="83438"/>
                </a:lnTo>
                <a:lnTo>
                  <a:pt x="30550" y="78358"/>
                </a:lnTo>
                <a:lnTo>
                  <a:pt x="22063" y="78358"/>
                </a:lnTo>
                <a:lnTo>
                  <a:pt x="22063" y="73278"/>
                </a:lnTo>
                <a:close/>
              </a:path>
              <a:path w="2287904" h="88900">
                <a:moveTo>
                  <a:pt x="91647" y="78358"/>
                </a:moveTo>
                <a:lnTo>
                  <a:pt x="112013" y="78358"/>
                </a:lnTo>
                <a:lnTo>
                  <a:pt x="112013" y="80009"/>
                </a:lnTo>
                <a:lnTo>
                  <a:pt x="110315" y="81787"/>
                </a:lnTo>
                <a:lnTo>
                  <a:pt x="91647" y="81787"/>
                </a:lnTo>
                <a:lnTo>
                  <a:pt x="91647" y="78358"/>
                </a:lnTo>
                <a:close/>
              </a:path>
              <a:path w="2287904" h="88900">
                <a:moveTo>
                  <a:pt x="18669" y="78358"/>
                </a:moveTo>
                <a:lnTo>
                  <a:pt x="27155" y="78358"/>
                </a:lnTo>
                <a:lnTo>
                  <a:pt x="27155" y="81787"/>
                </a:lnTo>
                <a:lnTo>
                  <a:pt x="18669" y="81787"/>
                </a:lnTo>
                <a:lnTo>
                  <a:pt x="18669" y="78358"/>
                </a:lnTo>
                <a:close/>
              </a:path>
              <a:path w="2287904" h="88900">
                <a:moveTo>
                  <a:pt x="2128230" y="76707"/>
                </a:moveTo>
                <a:lnTo>
                  <a:pt x="2129928" y="78358"/>
                </a:lnTo>
                <a:lnTo>
                  <a:pt x="2129928" y="80009"/>
                </a:lnTo>
                <a:lnTo>
                  <a:pt x="2126533" y="78358"/>
                </a:lnTo>
                <a:lnTo>
                  <a:pt x="2128230" y="76707"/>
                </a:lnTo>
                <a:close/>
              </a:path>
              <a:path w="2287904" h="88900">
                <a:moveTo>
                  <a:pt x="1963609" y="76707"/>
                </a:moveTo>
                <a:lnTo>
                  <a:pt x="1965307" y="76707"/>
                </a:lnTo>
                <a:lnTo>
                  <a:pt x="1967004" y="78358"/>
                </a:lnTo>
                <a:lnTo>
                  <a:pt x="1967004" y="80009"/>
                </a:lnTo>
                <a:lnTo>
                  <a:pt x="1963609" y="80009"/>
                </a:lnTo>
                <a:lnTo>
                  <a:pt x="1963609" y="76707"/>
                </a:lnTo>
                <a:close/>
              </a:path>
              <a:path w="2287904" h="88900">
                <a:moveTo>
                  <a:pt x="225723" y="66420"/>
                </a:moveTo>
                <a:lnTo>
                  <a:pt x="234208" y="73278"/>
                </a:lnTo>
                <a:lnTo>
                  <a:pt x="230814" y="73278"/>
                </a:lnTo>
                <a:lnTo>
                  <a:pt x="230814" y="80009"/>
                </a:lnTo>
                <a:lnTo>
                  <a:pt x="212145" y="80009"/>
                </a:lnTo>
                <a:lnTo>
                  <a:pt x="212145" y="74929"/>
                </a:lnTo>
                <a:lnTo>
                  <a:pt x="215573" y="74929"/>
                </a:lnTo>
                <a:lnTo>
                  <a:pt x="215573" y="71500"/>
                </a:lnTo>
                <a:lnTo>
                  <a:pt x="227420" y="71500"/>
                </a:lnTo>
                <a:lnTo>
                  <a:pt x="227420" y="68198"/>
                </a:lnTo>
                <a:lnTo>
                  <a:pt x="225723" y="66420"/>
                </a:lnTo>
                <a:close/>
              </a:path>
              <a:path w="2287904" h="88900">
                <a:moveTo>
                  <a:pt x="259667" y="73278"/>
                </a:moveTo>
                <a:lnTo>
                  <a:pt x="259700" y="74929"/>
                </a:lnTo>
                <a:lnTo>
                  <a:pt x="258003" y="76707"/>
                </a:lnTo>
                <a:lnTo>
                  <a:pt x="258003" y="78358"/>
                </a:lnTo>
                <a:lnTo>
                  <a:pt x="256306" y="78358"/>
                </a:lnTo>
                <a:lnTo>
                  <a:pt x="256306" y="74929"/>
                </a:lnTo>
                <a:lnTo>
                  <a:pt x="257970" y="74929"/>
                </a:lnTo>
                <a:lnTo>
                  <a:pt x="259667" y="73278"/>
                </a:lnTo>
                <a:close/>
              </a:path>
              <a:path w="2287904" h="88900">
                <a:moveTo>
                  <a:pt x="195174" y="74929"/>
                </a:moveTo>
                <a:lnTo>
                  <a:pt x="210448" y="74929"/>
                </a:lnTo>
                <a:lnTo>
                  <a:pt x="210448" y="78358"/>
                </a:lnTo>
                <a:lnTo>
                  <a:pt x="196871" y="78358"/>
                </a:lnTo>
                <a:lnTo>
                  <a:pt x="196871" y="76707"/>
                </a:lnTo>
                <a:lnTo>
                  <a:pt x="195174" y="74929"/>
                </a:lnTo>
                <a:close/>
              </a:path>
              <a:path w="2287904" h="88900">
                <a:moveTo>
                  <a:pt x="178202" y="74929"/>
                </a:moveTo>
                <a:lnTo>
                  <a:pt x="193476" y="74929"/>
                </a:lnTo>
                <a:lnTo>
                  <a:pt x="193476" y="78358"/>
                </a:lnTo>
                <a:lnTo>
                  <a:pt x="178202" y="78358"/>
                </a:lnTo>
                <a:lnTo>
                  <a:pt x="178202" y="74929"/>
                </a:lnTo>
                <a:close/>
              </a:path>
              <a:path w="2287904" h="88900">
                <a:moveTo>
                  <a:pt x="13577" y="73278"/>
                </a:moveTo>
                <a:lnTo>
                  <a:pt x="16972" y="73278"/>
                </a:lnTo>
                <a:lnTo>
                  <a:pt x="16972" y="78358"/>
                </a:lnTo>
                <a:lnTo>
                  <a:pt x="13577" y="78358"/>
                </a:lnTo>
                <a:lnTo>
                  <a:pt x="13577" y="73278"/>
                </a:lnTo>
                <a:close/>
              </a:path>
              <a:path w="2287904" h="88900">
                <a:moveTo>
                  <a:pt x="2150293" y="73278"/>
                </a:moveTo>
                <a:lnTo>
                  <a:pt x="2153687" y="73278"/>
                </a:lnTo>
                <a:lnTo>
                  <a:pt x="2151990" y="76707"/>
                </a:lnTo>
                <a:lnTo>
                  <a:pt x="2150293" y="73278"/>
                </a:lnTo>
                <a:close/>
              </a:path>
              <a:path w="2287904" h="88900">
                <a:moveTo>
                  <a:pt x="2123139" y="73278"/>
                </a:moveTo>
                <a:lnTo>
                  <a:pt x="2123139" y="74929"/>
                </a:lnTo>
                <a:lnTo>
                  <a:pt x="2124837" y="74929"/>
                </a:lnTo>
                <a:lnTo>
                  <a:pt x="2123139" y="76707"/>
                </a:lnTo>
                <a:lnTo>
                  <a:pt x="2121442" y="76707"/>
                </a:lnTo>
                <a:lnTo>
                  <a:pt x="2121442" y="74929"/>
                </a:lnTo>
                <a:lnTo>
                  <a:pt x="2123139" y="73278"/>
                </a:lnTo>
                <a:close/>
              </a:path>
              <a:path w="2287904" h="88900">
                <a:moveTo>
                  <a:pt x="2043374" y="73278"/>
                </a:moveTo>
                <a:lnTo>
                  <a:pt x="2048465" y="73278"/>
                </a:lnTo>
                <a:lnTo>
                  <a:pt x="2048465" y="76707"/>
                </a:lnTo>
                <a:lnTo>
                  <a:pt x="2046768" y="76707"/>
                </a:lnTo>
                <a:lnTo>
                  <a:pt x="2045071" y="74929"/>
                </a:lnTo>
                <a:lnTo>
                  <a:pt x="2043374" y="74929"/>
                </a:lnTo>
                <a:lnTo>
                  <a:pt x="2043374" y="73278"/>
                </a:lnTo>
                <a:close/>
              </a:path>
              <a:path w="2287904" h="88900">
                <a:moveTo>
                  <a:pt x="2043374" y="74929"/>
                </a:moveTo>
                <a:lnTo>
                  <a:pt x="2045071" y="74929"/>
                </a:lnTo>
                <a:lnTo>
                  <a:pt x="2043374" y="76707"/>
                </a:lnTo>
                <a:lnTo>
                  <a:pt x="2043374" y="74929"/>
                </a:lnTo>
                <a:close/>
              </a:path>
              <a:path w="2287904" h="88900">
                <a:moveTo>
                  <a:pt x="263062" y="71500"/>
                </a:moveTo>
                <a:lnTo>
                  <a:pt x="281731" y="71500"/>
                </a:lnTo>
                <a:lnTo>
                  <a:pt x="281731" y="76707"/>
                </a:lnTo>
                <a:lnTo>
                  <a:pt x="273245" y="76707"/>
                </a:lnTo>
                <a:lnTo>
                  <a:pt x="273245" y="73278"/>
                </a:lnTo>
                <a:lnTo>
                  <a:pt x="263062" y="73278"/>
                </a:lnTo>
                <a:lnTo>
                  <a:pt x="263062" y="71500"/>
                </a:lnTo>
                <a:close/>
              </a:path>
              <a:path w="2287904" h="88900">
                <a:moveTo>
                  <a:pt x="157872" y="69849"/>
                </a:moveTo>
                <a:lnTo>
                  <a:pt x="161265" y="69849"/>
                </a:lnTo>
                <a:lnTo>
                  <a:pt x="161265" y="76707"/>
                </a:lnTo>
                <a:lnTo>
                  <a:pt x="118802" y="76707"/>
                </a:lnTo>
                <a:lnTo>
                  <a:pt x="118802" y="74929"/>
                </a:lnTo>
                <a:lnTo>
                  <a:pt x="157872" y="74929"/>
                </a:lnTo>
                <a:lnTo>
                  <a:pt x="157872" y="69849"/>
                </a:lnTo>
                <a:close/>
              </a:path>
              <a:path w="2287904" h="88900">
                <a:moveTo>
                  <a:pt x="2121442" y="73278"/>
                </a:moveTo>
                <a:lnTo>
                  <a:pt x="2123139" y="73278"/>
                </a:lnTo>
                <a:lnTo>
                  <a:pt x="2121442" y="74929"/>
                </a:lnTo>
                <a:lnTo>
                  <a:pt x="2121442" y="73278"/>
                </a:lnTo>
                <a:close/>
              </a:path>
              <a:path w="2287904" h="88900">
                <a:moveTo>
                  <a:pt x="2021312" y="73278"/>
                </a:moveTo>
                <a:lnTo>
                  <a:pt x="2023009" y="73278"/>
                </a:lnTo>
                <a:lnTo>
                  <a:pt x="2023009" y="74929"/>
                </a:lnTo>
                <a:lnTo>
                  <a:pt x="2021312" y="73278"/>
                </a:lnTo>
                <a:close/>
              </a:path>
              <a:path w="2287904" h="88900">
                <a:moveTo>
                  <a:pt x="203694" y="59689"/>
                </a:moveTo>
                <a:lnTo>
                  <a:pt x="225757" y="59689"/>
                </a:lnTo>
                <a:lnTo>
                  <a:pt x="225757" y="64769"/>
                </a:lnTo>
                <a:lnTo>
                  <a:pt x="356405" y="64769"/>
                </a:lnTo>
                <a:lnTo>
                  <a:pt x="356405" y="69849"/>
                </a:lnTo>
                <a:lnTo>
                  <a:pt x="325857" y="69849"/>
                </a:lnTo>
                <a:lnTo>
                  <a:pt x="325857" y="73278"/>
                </a:lnTo>
                <a:lnTo>
                  <a:pt x="324160" y="74929"/>
                </a:lnTo>
                <a:lnTo>
                  <a:pt x="322463" y="74929"/>
                </a:lnTo>
                <a:lnTo>
                  <a:pt x="322463" y="69849"/>
                </a:lnTo>
                <a:lnTo>
                  <a:pt x="319068" y="66420"/>
                </a:lnTo>
                <a:lnTo>
                  <a:pt x="203694" y="66420"/>
                </a:lnTo>
                <a:lnTo>
                  <a:pt x="203694" y="59689"/>
                </a:lnTo>
                <a:close/>
              </a:path>
              <a:path w="2287904" h="88900">
                <a:moveTo>
                  <a:pt x="263062" y="69849"/>
                </a:moveTo>
                <a:lnTo>
                  <a:pt x="291914" y="69849"/>
                </a:lnTo>
                <a:lnTo>
                  <a:pt x="291914" y="74929"/>
                </a:lnTo>
                <a:lnTo>
                  <a:pt x="286822" y="74929"/>
                </a:lnTo>
                <a:lnTo>
                  <a:pt x="286822" y="71500"/>
                </a:lnTo>
                <a:lnTo>
                  <a:pt x="263062" y="71500"/>
                </a:lnTo>
                <a:lnTo>
                  <a:pt x="263062" y="69849"/>
                </a:lnTo>
                <a:close/>
              </a:path>
              <a:path w="2287904" h="88900">
                <a:moveTo>
                  <a:pt x="263062" y="73278"/>
                </a:moveTo>
                <a:lnTo>
                  <a:pt x="269850" y="73278"/>
                </a:lnTo>
                <a:lnTo>
                  <a:pt x="269850" y="74929"/>
                </a:lnTo>
                <a:lnTo>
                  <a:pt x="263062" y="74929"/>
                </a:lnTo>
                <a:lnTo>
                  <a:pt x="263062" y="73278"/>
                </a:lnTo>
                <a:close/>
              </a:path>
              <a:path w="2287904" h="88900">
                <a:moveTo>
                  <a:pt x="239300" y="69849"/>
                </a:moveTo>
                <a:lnTo>
                  <a:pt x="261364" y="69849"/>
                </a:lnTo>
                <a:lnTo>
                  <a:pt x="259667" y="71500"/>
                </a:lnTo>
                <a:lnTo>
                  <a:pt x="259667" y="73278"/>
                </a:lnTo>
                <a:lnTo>
                  <a:pt x="256306" y="73278"/>
                </a:lnTo>
                <a:lnTo>
                  <a:pt x="256306" y="74929"/>
                </a:lnTo>
                <a:lnTo>
                  <a:pt x="249484" y="74929"/>
                </a:lnTo>
                <a:lnTo>
                  <a:pt x="247786" y="73278"/>
                </a:lnTo>
                <a:lnTo>
                  <a:pt x="247786" y="71500"/>
                </a:lnTo>
                <a:lnTo>
                  <a:pt x="239300" y="71500"/>
                </a:lnTo>
                <a:lnTo>
                  <a:pt x="239300" y="69849"/>
                </a:lnTo>
                <a:close/>
              </a:path>
              <a:path w="2287904" h="88900">
                <a:moveTo>
                  <a:pt x="178202" y="64769"/>
                </a:moveTo>
                <a:lnTo>
                  <a:pt x="190119" y="64769"/>
                </a:lnTo>
                <a:lnTo>
                  <a:pt x="190119" y="68198"/>
                </a:lnTo>
                <a:lnTo>
                  <a:pt x="212179" y="68198"/>
                </a:lnTo>
                <a:lnTo>
                  <a:pt x="212179" y="74929"/>
                </a:lnTo>
                <a:lnTo>
                  <a:pt x="186724" y="74929"/>
                </a:lnTo>
                <a:lnTo>
                  <a:pt x="186724" y="73278"/>
                </a:lnTo>
                <a:lnTo>
                  <a:pt x="185027" y="71500"/>
                </a:lnTo>
                <a:lnTo>
                  <a:pt x="178202" y="71500"/>
                </a:lnTo>
                <a:lnTo>
                  <a:pt x="178202" y="64769"/>
                </a:lnTo>
                <a:close/>
              </a:path>
              <a:path w="2287904" h="88900">
                <a:moveTo>
                  <a:pt x="181596" y="71500"/>
                </a:moveTo>
                <a:lnTo>
                  <a:pt x="183330" y="71500"/>
                </a:lnTo>
                <a:lnTo>
                  <a:pt x="183330" y="74929"/>
                </a:lnTo>
                <a:lnTo>
                  <a:pt x="183293" y="73278"/>
                </a:lnTo>
                <a:lnTo>
                  <a:pt x="181596" y="71500"/>
                </a:lnTo>
                <a:close/>
              </a:path>
              <a:path w="2287904" h="88900">
                <a:moveTo>
                  <a:pt x="149387" y="66420"/>
                </a:moveTo>
                <a:lnTo>
                  <a:pt x="154478" y="66420"/>
                </a:lnTo>
                <a:lnTo>
                  <a:pt x="154478" y="74929"/>
                </a:lnTo>
                <a:lnTo>
                  <a:pt x="89987" y="74929"/>
                </a:lnTo>
                <a:lnTo>
                  <a:pt x="89987" y="73278"/>
                </a:lnTo>
                <a:lnTo>
                  <a:pt x="88290" y="73278"/>
                </a:lnTo>
                <a:lnTo>
                  <a:pt x="86593" y="71500"/>
                </a:lnTo>
                <a:lnTo>
                  <a:pt x="134112" y="71500"/>
                </a:lnTo>
                <a:lnTo>
                  <a:pt x="134112" y="68198"/>
                </a:lnTo>
                <a:lnTo>
                  <a:pt x="149387" y="68198"/>
                </a:lnTo>
                <a:lnTo>
                  <a:pt x="149387" y="66420"/>
                </a:lnTo>
                <a:close/>
              </a:path>
              <a:path w="2287904" h="88900">
                <a:moveTo>
                  <a:pt x="2252168" y="64769"/>
                </a:moveTo>
                <a:lnTo>
                  <a:pt x="2265745" y="64769"/>
                </a:lnTo>
                <a:lnTo>
                  <a:pt x="2265745" y="69849"/>
                </a:lnTo>
                <a:lnTo>
                  <a:pt x="2255562" y="69849"/>
                </a:lnTo>
                <a:lnTo>
                  <a:pt x="2255562" y="71500"/>
                </a:lnTo>
                <a:lnTo>
                  <a:pt x="2253865" y="73278"/>
                </a:lnTo>
                <a:lnTo>
                  <a:pt x="2253865" y="71500"/>
                </a:lnTo>
                <a:lnTo>
                  <a:pt x="2252168" y="71500"/>
                </a:lnTo>
                <a:lnTo>
                  <a:pt x="2252168" y="64769"/>
                </a:lnTo>
                <a:close/>
              </a:path>
              <a:path w="2287904" h="88900">
                <a:moveTo>
                  <a:pt x="2240287" y="68198"/>
                </a:moveTo>
                <a:lnTo>
                  <a:pt x="2241985" y="68198"/>
                </a:lnTo>
                <a:lnTo>
                  <a:pt x="2241985" y="71500"/>
                </a:lnTo>
                <a:lnTo>
                  <a:pt x="2240287" y="73278"/>
                </a:lnTo>
                <a:lnTo>
                  <a:pt x="2240287" y="68198"/>
                </a:lnTo>
                <a:close/>
              </a:path>
              <a:path w="2287904" h="88900">
                <a:moveTo>
                  <a:pt x="2023009" y="68198"/>
                </a:moveTo>
                <a:lnTo>
                  <a:pt x="2026403" y="68198"/>
                </a:lnTo>
                <a:lnTo>
                  <a:pt x="2026403" y="71500"/>
                </a:lnTo>
                <a:lnTo>
                  <a:pt x="2024706" y="71500"/>
                </a:lnTo>
                <a:lnTo>
                  <a:pt x="2024706" y="73278"/>
                </a:lnTo>
                <a:lnTo>
                  <a:pt x="2023009" y="71500"/>
                </a:lnTo>
                <a:lnTo>
                  <a:pt x="2023009" y="68198"/>
                </a:lnTo>
                <a:close/>
              </a:path>
              <a:path w="2287904" h="88900">
                <a:moveTo>
                  <a:pt x="1844811" y="68198"/>
                </a:moveTo>
                <a:lnTo>
                  <a:pt x="1846508" y="68198"/>
                </a:lnTo>
                <a:lnTo>
                  <a:pt x="1848205" y="69849"/>
                </a:lnTo>
                <a:lnTo>
                  <a:pt x="1848205" y="73278"/>
                </a:lnTo>
                <a:lnTo>
                  <a:pt x="1844811" y="73278"/>
                </a:lnTo>
                <a:lnTo>
                  <a:pt x="1844811" y="68198"/>
                </a:lnTo>
                <a:close/>
              </a:path>
              <a:path w="2287904" h="88900">
                <a:moveTo>
                  <a:pt x="317371" y="68198"/>
                </a:moveTo>
                <a:lnTo>
                  <a:pt x="320795" y="68198"/>
                </a:lnTo>
                <a:lnTo>
                  <a:pt x="320795" y="69849"/>
                </a:lnTo>
                <a:lnTo>
                  <a:pt x="319098" y="71500"/>
                </a:lnTo>
                <a:lnTo>
                  <a:pt x="314006" y="71500"/>
                </a:lnTo>
                <a:lnTo>
                  <a:pt x="310612" y="73278"/>
                </a:lnTo>
                <a:lnTo>
                  <a:pt x="307217" y="73278"/>
                </a:lnTo>
                <a:lnTo>
                  <a:pt x="307217" y="69849"/>
                </a:lnTo>
                <a:lnTo>
                  <a:pt x="317371" y="69849"/>
                </a:lnTo>
                <a:lnTo>
                  <a:pt x="317371" y="68198"/>
                </a:lnTo>
                <a:close/>
              </a:path>
              <a:path w="2287904" h="88900">
                <a:moveTo>
                  <a:pt x="239300" y="71500"/>
                </a:moveTo>
                <a:lnTo>
                  <a:pt x="244392" y="71500"/>
                </a:lnTo>
                <a:lnTo>
                  <a:pt x="244392" y="73278"/>
                </a:lnTo>
                <a:lnTo>
                  <a:pt x="239300" y="73278"/>
                </a:lnTo>
                <a:lnTo>
                  <a:pt x="239300" y="71500"/>
                </a:lnTo>
                <a:close/>
              </a:path>
              <a:path w="2287904" h="88900">
                <a:moveTo>
                  <a:pt x="185027" y="71500"/>
                </a:moveTo>
                <a:lnTo>
                  <a:pt x="186724" y="73278"/>
                </a:lnTo>
                <a:lnTo>
                  <a:pt x="185027" y="73278"/>
                </a:lnTo>
                <a:lnTo>
                  <a:pt x="185027" y="71500"/>
                </a:lnTo>
                <a:close/>
              </a:path>
              <a:path w="2287904" h="88900">
                <a:moveTo>
                  <a:pt x="2089195" y="68198"/>
                </a:moveTo>
                <a:lnTo>
                  <a:pt x="2092590" y="68198"/>
                </a:lnTo>
                <a:lnTo>
                  <a:pt x="2092590" y="69849"/>
                </a:lnTo>
                <a:lnTo>
                  <a:pt x="2090892" y="71500"/>
                </a:lnTo>
                <a:lnTo>
                  <a:pt x="2089195" y="71500"/>
                </a:lnTo>
                <a:lnTo>
                  <a:pt x="2089195" y="68198"/>
                </a:lnTo>
                <a:close/>
              </a:path>
              <a:path w="2287904" h="88900">
                <a:moveTo>
                  <a:pt x="1802383" y="68198"/>
                </a:moveTo>
                <a:lnTo>
                  <a:pt x="1802383" y="71500"/>
                </a:lnTo>
                <a:lnTo>
                  <a:pt x="1800686" y="69849"/>
                </a:lnTo>
                <a:lnTo>
                  <a:pt x="1802383" y="68198"/>
                </a:lnTo>
                <a:close/>
              </a:path>
              <a:path w="2287904" h="88900">
                <a:moveTo>
                  <a:pt x="1466351" y="64769"/>
                </a:moveTo>
                <a:lnTo>
                  <a:pt x="1498597" y="64769"/>
                </a:lnTo>
                <a:lnTo>
                  <a:pt x="1498597" y="66420"/>
                </a:lnTo>
                <a:lnTo>
                  <a:pt x="1496900" y="68198"/>
                </a:lnTo>
                <a:lnTo>
                  <a:pt x="1496900" y="71500"/>
                </a:lnTo>
                <a:lnTo>
                  <a:pt x="1488414" y="71500"/>
                </a:lnTo>
                <a:lnTo>
                  <a:pt x="1488414" y="66420"/>
                </a:lnTo>
                <a:lnTo>
                  <a:pt x="1466351" y="66420"/>
                </a:lnTo>
                <a:lnTo>
                  <a:pt x="1466351" y="64769"/>
                </a:lnTo>
                <a:close/>
              </a:path>
              <a:path w="2287904" h="88900">
                <a:moveTo>
                  <a:pt x="225723" y="66420"/>
                </a:moveTo>
                <a:lnTo>
                  <a:pt x="317371" y="66420"/>
                </a:lnTo>
                <a:lnTo>
                  <a:pt x="317371" y="68198"/>
                </a:lnTo>
                <a:lnTo>
                  <a:pt x="307217" y="68198"/>
                </a:lnTo>
                <a:lnTo>
                  <a:pt x="307217" y="69849"/>
                </a:lnTo>
                <a:lnTo>
                  <a:pt x="235906" y="69849"/>
                </a:lnTo>
                <a:lnTo>
                  <a:pt x="235906" y="71500"/>
                </a:lnTo>
                <a:lnTo>
                  <a:pt x="232008" y="71500"/>
                </a:lnTo>
                <a:lnTo>
                  <a:pt x="225723" y="66420"/>
                </a:lnTo>
                <a:close/>
              </a:path>
              <a:path w="2287904" h="88900">
                <a:moveTo>
                  <a:pt x="203694" y="66420"/>
                </a:moveTo>
                <a:lnTo>
                  <a:pt x="225723" y="66420"/>
                </a:lnTo>
                <a:lnTo>
                  <a:pt x="227420" y="68198"/>
                </a:lnTo>
                <a:lnTo>
                  <a:pt x="227420" y="71500"/>
                </a:lnTo>
                <a:lnTo>
                  <a:pt x="215573" y="71500"/>
                </a:lnTo>
                <a:lnTo>
                  <a:pt x="215573" y="68198"/>
                </a:lnTo>
                <a:lnTo>
                  <a:pt x="203694" y="68198"/>
                </a:lnTo>
                <a:lnTo>
                  <a:pt x="203694" y="66420"/>
                </a:lnTo>
                <a:close/>
              </a:path>
              <a:path w="2287904" h="88900">
                <a:moveTo>
                  <a:pt x="161265" y="69849"/>
                </a:moveTo>
                <a:lnTo>
                  <a:pt x="162963" y="69849"/>
                </a:lnTo>
                <a:lnTo>
                  <a:pt x="162963" y="71500"/>
                </a:lnTo>
                <a:lnTo>
                  <a:pt x="161265" y="69849"/>
                </a:lnTo>
                <a:close/>
              </a:path>
              <a:path w="2287904" h="88900">
                <a:moveTo>
                  <a:pt x="118804" y="57911"/>
                </a:moveTo>
                <a:lnTo>
                  <a:pt x="127323" y="57911"/>
                </a:lnTo>
                <a:lnTo>
                  <a:pt x="127323" y="59689"/>
                </a:lnTo>
                <a:lnTo>
                  <a:pt x="130718" y="62991"/>
                </a:lnTo>
                <a:lnTo>
                  <a:pt x="130718" y="71500"/>
                </a:lnTo>
                <a:lnTo>
                  <a:pt x="96777" y="71500"/>
                </a:lnTo>
                <a:lnTo>
                  <a:pt x="96777" y="68198"/>
                </a:lnTo>
                <a:lnTo>
                  <a:pt x="125626" y="68198"/>
                </a:lnTo>
                <a:lnTo>
                  <a:pt x="125626" y="61340"/>
                </a:lnTo>
                <a:lnTo>
                  <a:pt x="118804" y="61340"/>
                </a:lnTo>
                <a:lnTo>
                  <a:pt x="118804" y="57911"/>
                </a:lnTo>
                <a:close/>
              </a:path>
              <a:path w="2287904" h="88900">
                <a:moveTo>
                  <a:pt x="2067178" y="54482"/>
                </a:moveTo>
                <a:lnTo>
                  <a:pt x="2281019" y="54482"/>
                </a:lnTo>
                <a:lnTo>
                  <a:pt x="2281019" y="66420"/>
                </a:lnTo>
                <a:lnTo>
                  <a:pt x="2284414" y="66420"/>
                </a:lnTo>
                <a:lnTo>
                  <a:pt x="2286111" y="68198"/>
                </a:lnTo>
                <a:lnTo>
                  <a:pt x="2284414" y="69849"/>
                </a:lnTo>
                <a:lnTo>
                  <a:pt x="2270837" y="69849"/>
                </a:lnTo>
                <a:lnTo>
                  <a:pt x="2270837" y="64769"/>
                </a:lnTo>
                <a:lnTo>
                  <a:pt x="2252168" y="64769"/>
                </a:lnTo>
                <a:lnTo>
                  <a:pt x="2252168" y="62991"/>
                </a:lnTo>
                <a:lnTo>
                  <a:pt x="2221619" y="62991"/>
                </a:lnTo>
                <a:lnTo>
                  <a:pt x="2219921" y="61340"/>
                </a:lnTo>
                <a:lnTo>
                  <a:pt x="2184282" y="61340"/>
                </a:lnTo>
                <a:lnTo>
                  <a:pt x="2184282" y="59689"/>
                </a:lnTo>
                <a:lnTo>
                  <a:pt x="2185932" y="59689"/>
                </a:lnTo>
                <a:lnTo>
                  <a:pt x="2185932" y="56260"/>
                </a:lnTo>
                <a:lnTo>
                  <a:pt x="2067178" y="56260"/>
                </a:lnTo>
                <a:lnTo>
                  <a:pt x="2067178" y="54482"/>
                </a:lnTo>
                <a:close/>
              </a:path>
              <a:path w="2287904" h="88900">
                <a:moveTo>
                  <a:pt x="1832931" y="64769"/>
                </a:moveTo>
                <a:lnTo>
                  <a:pt x="1836325" y="64769"/>
                </a:lnTo>
                <a:lnTo>
                  <a:pt x="1836325" y="66420"/>
                </a:lnTo>
                <a:lnTo>
                  <a:pt x="1838023" y="68198"/>
                </a:lnTo>
                <a:lnTo>
                  <a:pt x="1838023" y="69849"/>
                </a:lnTo>
                <a:lnTo>
                  <a:pt x="1832931" y="69849"/>
                </a:lnTo>
                <a:lnTo>
                  <a:pt x="1832931" y="64769"/>
                </a:lnTo>
                <a:close/>
              </a:path>
              <a:path w="2287904" h="88900">
                <a:moveTo>
                  <a:pt x="1501991" y="64769"/>
                </a:moveTo>
                <a:lnTo>
                  <a:pt x="1507083" y="64769"/>
                </a:lnTo>
                <a:lnTo>
                  <a:pt x="1507083" y="69849"/>
                </a:lnTo>
                <a:lnTo>
                  <a:pt x="1503689" y="69849"/>
                </a:lnTo>
                <a:lnTo>
                  <a:pt x="1503689" y="66420"/>
                </a:lnTo>
                <a:lnTo>
                  <a:pt x="1501991" y="64769"/>
                </a:lnTo>
                <a:close/>
              </a:path>
              <a:path w="2287904" h="88900">
                <a:moveTo>
                  <a:pt x="364891" y="64769"/>
                </a:moveTo>
                <a:lnTo>
                  <a:pt x="415806" y="64769"/>
                </a:lnTo>
                <a:lnTo>
                  <a:pt x="415806" y="68198"/>
                </a:lnTo>
                <a:lnTo>
                  <a:pt x="414109" y="69849"/>
                </a:lnTo>
                <a:lnTo>
                  <a:pt x="400532" y="69849"/>
                </a:lnTo>
                <a:lnTo>
                  <a:pt x="400532" y="66420"/>
                </a:lnTo>
                <a:lnTo>
                  <a:pt x="364891" y="66420"/>
                </a:lnTo>
                <a:lnTo>
                  <a:pt x="364891" y="64769"/>
                </a:lnTo>
                <a:close/>
              </a:path>
              <a:path w="2287904" h="88900">
                <a:moveTo>
                  <a:pt x="380166" y="66420"/>
                </a:moveTo>
                <a:lnTo>
                  <a:pt x="395440" y="66420"/>
                </a:lnTo>
                <a:lnTo>
                  <a:pt x="393743" y="68198"/>
                </a:lnTo>
                <a:lnTo>
                  <a:pt x="393743" y="69849"/>
                </a:lnTo>
                <a:lnTo>
                  <a:pt x="380166" y="69849"/>
                </a:lnTo>
                <a:lnTo>
                  <a:pt x="380166" y="66420"/>
                </a:lnTo>
                <a:close/>
              </a:path>
              <a:path w="2287904" h="88900">
                <a:moveTo>
                  <a:pt x="312309" y="68198"/>
                </a:moveTo>
                <a:lnTo>
                  <a:pt x="314006" y="68198"/>
                </a:lnTo>
                <a:lnTo>
                  <a:pt x="314006" y="69849"/>
                </a:lnTo>
                <a:lnTo>
                  <a:pt x="312309" y="69849"/>
                </a:lnTo>
                <a:lnTo>
                  <a:pt x="312309" y="68198"/>
                </a:lnTo>
                <a:close/>
              </a:path>
              <a:path w="2287904" h="88900">
                <a:moveTo>
                  <a:pt x="3394" y="57911"/>
                </a:moveTo>
                <a:lnTo>
                  <a:pt x="18669" y="57911"/>
                </a:lnTo>
                <a:lnTo>
                  <a:pt x="18669" y="61340"/>
                </a:lnTo>
                <a:lnTo>
                  <a:pt x="22063" y="61340"/>
                </a:lnTo>
                <a:lnTo>
                  <a:pt x="22063" y="66420"/>
                </a:lnTo>
                <a:lnTo>
                  <a:pt x="18669" y="66420"/>
                </a:lnTo>
                <a:lnTo>
                  <a:pt x="18669" y="69849"/>
                </a:lnTo>
                <a:lnTo>
                  <a:pt x="8486" y="69849"/>
                </a:lnTo>
                <a:lnTo>
                  <a:pt x="6788" y="68198"/>
                </a:lnTo>
                <a:lnTo>
                  <a:pt x="10224" y="68198"/>
                </a:lnTo>
                <a:lnTo>
                  <a:pt x="11921" y="66420"/>
                </a:lnTo>
                <a:lnTo>
                  <a:pt x="10224" y="64769"/>
                </a:lnTo>
                <a:lnTo>
                  <a:pt x="3394" y="64769"/>
                </a:lnTo>
                <a:lnTo>
                  <a:pt x="3394" y="57911"/>
                </a:lnTo>
                <a:close/>
              </a:path>
              <a:path w="2287904" h="88900">
                <a:moveTo>
                  <a:pt x="2235196" y="62991"/>
                </a:moveTo>
                <a:lnTo>
                  <a:pt x="2247076" y="62991"/>
                </a:lnTo>
                <a:lnTo>
                  <a:pt x="2247076" y="68198"/>
                </a:lnTo>
                <a:lnTo>
                  <a:pt x="2236893" y="68198"/>
                </a:lnTo>
                <a:lnTo>
                  <a:pt x="2236893" y="64769"/>
                </a:lnTo>
                <a:lnTo>
                  <a:pt x="2235196" y="62991"/>
                </a:lnTo>
                <a:close/>
              </a:path>
              <a:path w="2287904" h="88900">
                <a:moveTo>
                  <a:pt x="2092589" y="62991"/>
                </a:moveTo>
                <a:lnTo>
                  <a:pt x="2097681" y="62991"/>
                </a:lnTo>
                <a:lnTo>
                  <a:pt x="2097681" y="68198"/>
                </a:lnTo>
                <a:lnTo>
                  <a:pt x="2092589" y="68198"/>
                </a:lnTo>
                <a:lnTo>
                  <a:pt x="2092589" y="62991"/>
                </a:lnTo>
                <a:close/>
              </a:path>
              <a:path w="2287904" h="88900">
                <a:moveTo>
                  <a:pt x="1916091" y="64769"/>
                </a:moveTo>
                <a:lnTo>
                  <a:pt x="1917788" y="64769"/>
                </a:lnTo>
                <a:lnTo>
                  <a:pt x="1917788" y="66420"/>
                </a:lnTo>
                <a:lnTo>
                  <a:pt x="1916091" y="68198"/>
                </a:lnTo>
                <a:lnTo>
                  <a:pt x="1914394" y="68198"/>
                </a:lnTo>
                <a:lnTo>
                  <a:pt x="1914394" y="66420"/>
                </a:lnTo>
                <a:lnTo>
                  <a:pt x="1916091" y="64769"/>
                </a:lnTo>
                <a:close/>
              </a:path>
              <a:path w="2287904" h="88900">
                <a:moveTo>
                  <a:pt x="1512207" y="59689"/>
                </a:moveTo>
                <a:lnTo>
                  <a:pt x="1515569" y="59689"/>
                </a:lnTo>
                <a:lnTo>
                  <a:pt x="1515569" y="68198"/>
                </a:lnTo>
                <a:lnTo>
                  <a:pt x="1512175" y="68198"/>
                </a:lnTo>
                <a:lnTo>
                  <a:pt x="1512175" y="66420"/>
                </a:lnTo>
                <a:lnTo>
                  <a:pt x="1510477" y="64769"/>
                </a:lnTo>
                <a:lnTo>
                  <a:pt x="1435802" y="64769"/>
                </a:lnTo>
                <a:lnTo>
                  <a:pt x="1435802" y="62991"/>
                </a:lnTo>
                <a:lnTo>
                  <a:pt x="1495205" y="62991"/>
                </a:lnTo>
                <a:lnTo>
                  <a:pt x="1495205" y="61340"/>
                </a:lnTo>
                <a:lnTo>
                  <a:pt x="1513904" y="61340"/>
                </a:lnTo>
                <a:lnTo>
                  <a:pt x="1512207" y="59689"/>
                </a:lnTo>
                <a:close/>
              </a:path>
              <a:path w="2287904" h="88900">
                <a:moveTo>
                  <a:pt x="1466351" y="66420"/>
                </a:moveTo>
                <a:lnTo>
                  <a:pt x="1485020" y="66420"/>
                </a:lnTo>
                <a:lnTo>
                  <a:pt x="1485020" y="68198"/>
                </a:lnTo>
                <a:lnTo>
                  <a:pt x="1468048" y="68198"/>
                </a:lnTo>
                <a:lnTo>
                  <a:pt x="1466351" y="66420"/>
                </a:lnTo>
                <a:close/>
              </a:path>
              <a:path w="2287904" h="88900">
                <a:moveTo>
                  <a:pt x="1425618" y="62991"/>
                </a:moveTo>
                <a:lnTo>
                  <a:pt x="1429013" y="62991"/>
                </a:lnTo>
                <a:lnTo>
                  <a:pt x="1429013" y="68198"/>
                </a:lnTo>
                <a:lnTo>
                  <a:pt x="1427315" y="68198"/>
                </a:lnTo>
                <a:lnTo>
                  <a:pt x="1425618" y="66420"/>
                </a:lnTo>
                <a:lnTo>
                  <a:pt x="1425618" y="62991"/>
                </a:lnTo>
                <a:close/>
              </a:path>
              <a:path w="2287904" h="88900">
                <a:moveTo>
                  <a:pt x="459960" y="66420"/>
                </a:moveTo>
                <a:lnTo>
                  <a:pt x="458264" y="68198"/>
                </a:lnTo>
                <a:lnTo>
                  <a:pt x="459960" y="66420"/>
                </a:lnTo>
                <a:close/>
              </a:path>
              <a:path w="2287904" h="88900">
                <a:moveTo>
                  <a:pt x="454869" y="64769"/>
                </a:moveTo>
                <a:lnTo>
                  <a:pt x="459961" y="64769"/>
                </a:lnTo>
                <a:lnTo>
                  <a:pt x="459961" y="66420"/>
                </a:lnTo>
                <a:lnTo>
                  <a:pt x="458263" y="68198"/>
                </a:lnTo>
                <a:lnTo>
                  <a:pt x="456566" y="68198"/>
                </a:lnTo>
                <a:lnTo>
                  <a:pt x="454869" y="66420"/>
                </a:lnTo>
                <a:lnTo>
                  <a:pt x="454869" y="64769"/>
                </a:lnTo>
                <a:close/>
              </a:path>
              <a:path w="2287904" h="88900">
                <a:moveTo>
                  <a:pt x="364891" y="66420"/>
                </a:moveTo>
                <a:lnTo>
                  <a:pt x="378469" y="66420"/>
                </a:lnTo>
                <a:lnTo>
                  <a:pt x="378469" y="68198"/>
                </a:lnTo>
                <a:lnTo>
                  <a:pt x="364891" y="68198"/>
                </a:lnTo>
                <a:lnTo>
                  <a:pt x="364891" y="66420"/>
                </a:lnTo>
                <a:close/>
              </a:path>
              <a:path w="2287904" h="88900">
                <a:moveTo>
                  <a:pt x="359830" y="64769"/>
                </a:moveTo>
                <a:lnTo>
                  <a:pt x="361527" y="64769"/>
                </a:lnTo>
                <a:lnTo>
                  <a:pt x="361527" y="68198"/>
                </a:lnTo>
                <a:lnTo>
                  <a:pt x="358133" y="68198"/>
                </a:lnTo>
                <a:lnTo>
                  <a:pt x="358133" y="66420"/>
                </a:lnTo>
                <a:lnTo>
                  <a:pt x="359830" y="66420"/>
                </a:lnTo>
                <a:lnTo>
                  <a:pt x="359830" y="64769"/>
                </a:lnTo>
                <a:close/>
              </a:path>
              <a:path w="2287904" h="88900">
                <a:moveTo>
                  <a:pt x="198571" y="49402"/>
                </a:moveTo>
                <a:lnTo>
                  <a:pt x="201966" y="49402"/>
                </a:lnTo>
                <a:lnTo>
                  <a:pt x="201966" y="59689"/>
                </a:lnTo>
                <a:lnTo>
                  <a:pt x="198602" y="59689"/>
                </a:lnTo>
                <a:lnTo>
                  <a:pt x="198602" y="68198"/>
                </a:lnTo>
                <a:lnTo>
                  <a:pt x="195210" y="68198"/>
                </a:lnTo>
                <a:lnTo>
                  <a:pt x="195210" y="64769"/>
                </a:lnTo>
                <a:lnTo>
                  <a:pt x="178202" y="64769"/>
                </a:lnTo>
                <a:lnTo>
                  <a:pt x="178202" y="62991"/>
                </a:lnTo>
                <a:lnTo>
                  <a:pt x="190119" y="62991"/>
                </a:lnTo>
                <a:lnTo>
                  <a:pt x="190119" y="61340"/>
                </a:lnTo>
                <a:lnTo>
                  <a:pt x="191782" y="61340"/>
                </a:lnTo>
                <a:lnTo>
                  <a:pt x="191782" y="57911"/>
                </a:lnTo>
                <a:lnTo>
                  <a:pt x="193479" y="56260"/>
                </a:lnTo>
                <a:lnTo>
                  <a:pt x="193479" y="52831"/>
                </a:lnTo>
                <a:lnTo>
                  <a:pt x="196874" y="52831"/>
                </a:lnTo>
                <a:lnTo>
                  <a:pt x="198571" y="51180"/>
                </a:lnTo>
                <a:lnTo>
                  <a:pt x="198571" y="49402"/>
                </a:lnTo>
                <a:close/>
              </a:path>
              <a:path w="2287904" h="88900">
                <a:moveTo>
                  <a:pt x="157840" y="56260"/>
                </a:moveTo>
                <a:lnTo>
                  <a:pt x="159568" y="56260"/>
                </a:lnTo>
                <a:lnTo>
                  <a:pt x="159568" y="64769"/>
                </a:lnTo>
                <a:lnTo>
                  <a:pt x="145993" y="64769"/>
                </a:lnTo>
                <a:lnTo>
                  <a:pt x="145993" y="68198"/>
                </a:lnTo>
                <a:lnTo>
                  <a:pt x="134112" y="68198"/>
                </a:lnTo>
                <a:lnTo>
                  <a:pt x="134112" y="62991"/>
                </a:lnTo>
                <a:lnTo>
                  <a:pt x="140901" y="62991"/>
                </a:lnTo>
                <a:lnTo>
                  <a:pt x="142599" y="61340"/>
                </a:lnTo>
                <a:lnTo>
                  <a:pt x="152748" y="61340"/>
                </a:lnTo>
                <a:lnTo>
                  <a:pt x="152748" y="57911"/>
                </a:lnTo>
                <a:lnTo>
                  <a:pt x="157840" y="57911"/>
                </a:lnTo>
                <a:lnTo>
                  <a:pt x="157840" y="56260"/>
                </a:lnTo>
                <a:close/>
              </a:path>
              <a:path w="2287904" h="88900">
                <a:moveTo>
                  <a:pt x="0" y="64769"/>
                </a:moveTo>
                <a:lnTo>
                  <a:pt x="8527" y="64769"/>
                </a:lnTo>
                <a:lnTo>
                  <a:pt x="10224" y="68198"/>
                </a:lnTo>
                <a:lnTo>
                  <a:pt x="8527" y="66420"/>
                </a:lnTo>
                <a:lnTo>
                  <a:pt x="0" y="66420"/>
                </a:lnTo>
                <a:lnTo>
                  <a:pt x="0" y="64769"/>
                </a:lnTo>
                <a:close/>
              </a:path>
              <a:path w="2287904" h="88900">
                <a:moveTo>
                  <a:pt x="0" y="66420"/>
                </a:moveTo>
                <a:lnTo>
                  <a:pt x="8527" y="66420"/>
                </a:lnTo>
                <a:lnTo>
                  <a:pt x="8527" y="68198"/>
                </a:lnTo>
                <a:lnTo>
                  <a:pt x="0" y="68198"/>
                </a:lnTo>
                <a:lnTo>
                  <a:pt x="0" y="66420"/>
                </a:lnTo>
                <a:close/>
              </a:path>
              <a:path w="2287904" h="88900">
                <a:moveTo>
                  <a:pt x="2231801" y="64769"/>
                </a:moveTo>
                <a:lnTo>
                  <a:pt x="2235149" y="64769"/>
                </a:lnTo>
                <a:lnTo>
                  <a:pt x="2233452" y="66420"/>
                </a:lnTo>
                <a:lnTo>
                  <a:pt x="2231801" y="64815"/>
                </a:lnTo>
                <a:close/>
              </a:path>
              <a:path w="2287904" h="88900">
                <a:moveTo>
                  <a:pt x="2221619" y="62991"/>
                </a:moveTo>
                <a:lnTo>
                  <a:pt x="2231801" y="62991"/>
                </a:lnTo>
                <a:lnTo>
                  <a:pt x="2231801" y="66420"/>
                </a:lnTo>
                <a:lnTo>
                  <a:pt x="2221619" y="66420"/>
                </a:lnTo>
                <a:lnTo>
                  <a:pt x="2221619" y="62991"/>
                </a:lnTo>
                <a:close/>
              </a:path>
              <a:path w="2287904" h="88900">
                <a:moveTo>
                  <a:pt x="1938153" y="64769"/>
                </a:moveTo>
                <a:lnTo>
                  <a:pt x="1941548" y="64769"/>
                </a:lnTo>
                <a:lnTo>
                  <a:pt x="1941548" y="66420"/>
                </a:lnTo>
                <a:lnTo>
                  <a:pt x="1938153" y="66420"/>
                </a:lnTo>
                <a:lnTo>
                  <a:pt x="1938153" y="64769"/>
                </a:lnTo>
                <a:close/>
              </a:path>
              <a:path w="2287904" h="88900">
                <a:moveTo>
                  <a:pt x="1435802" y="64769"/>
                </a:moveTo>
                <a:lnTo>
                  <a:pt x="1459562" y="64769"/>
                </a:lnTo>
                <a:lnTo>
                  <a:pt x="1459562" y="66420"/>
                </a:lnTo>
                <a:lnTo>
                  <a:pt x="1435802" y="66420"/>
                </a:lnTo>
                <a:lnTo>
                  <a:pt x="1435802" y="64769"/>
                </a:lnTo>
                <a:close/>
              </a:path>
              <a:path w="2287904" h="88900">
                <a:moveTo>
                  <a:pt x="1418829" y="62991"/>
                </a:moveTo>
                <a:lnTo>
                  <a:pt x="1422224" y="62991"/>
                </a:lnTo>
                <a:lnTo>
                  <a:pt x="1422224" y="66420"/>
                </a:lnTo>
                <a:lnTo>
                  <a:pt x="1420527" y="66420"/>
                </a:lnTo>
                <a:lnTo>
                  <a:pt x="1418876" y="64815"/>
                </a:lnTo>
                <a:lnTo>
                  <a:pt x="1418829" y="62991"/>
                </a:lnTo>
                <a:close/>
              </a:path>
              <a:path w="2287904" h="88900">
                <a:moveTo>
                  <a:pt x="539724" y="62991"/>
                </a:moveTo>
                <a:lnTo>
                  <a:pt x="541421" y="62991"/>
                </a:lnTo>
                <a:lnTo>
                  <a:pt x="541421" y="66420"/>
                </a:lnTo>
                <a:lnTo>
                  <a:pt x="539724" y="66420"/>
                </a:lnTo>
                <a:lnTo>
                  <a:pt x="539724" y="62991"/>
                </a:lnTo>
                <a:close/>
              </a:path>
              <a:path w="2287904" h="88900">
                <a:moveTo>
                  <a:pt x="426019" y="61340"/>
                </a:moveTo>
                <a:lnTo>
                  <a:pt x="454841" y="61340"/>
                </a:lnTo>
                <a:lnTo>
                  <a:pt x="454794" y="64815"/>
                </a:lnTo>
                <a:lnTo>
                  <a:pt x="453144" y="66420"/>
                </a:lnTo>
                <a:lnTo>
                  <a:pt x="420898" y="66420"/>
                </a:lnTo>
                <a:lnTo>
                  <a:pt x="420898" y="64769"/>
                </a:lnTo>
                <a:lnTo>
                  <a:pt x="227455" y="64769"/>
                </a:lnTo>
                <a:lnTo>
                  <a:pt x="229215" y="62991"/>
                </a:lnTo>
                <a:lnTo>
                  <a:pt x="424322" y="62991"/>
                </a:lnTo>
                <a:lnTo>
                  <a:pt x="426019" y="61340"/>
                </a:lnTo>
                <a:close/>
              </a:path>
              <a:path w="2287904" h="88900">
                <a:moveTo>
                  <a:pt x="22063" y="64769"/>
                </a:moveTo>
                <a:lnTo>
                  <a:pt x="110354" y="64769"/>
                </a:lnTo>
                <a:lnTo>
                  <a:pt x="108657" y="66420"/>
                </a:lnTo>
                <a:lnTo>
                  <a:pt x="22063" y="66420"/>
                </a:lnTo>
                <a:lnTo>
                  <a:pt x="22063" y="64769"/>
                </a:lnTo>
                <a:close/>
              </a:path>
              <a:path w="2287904" h="88900">
                <a:moveTo>
                  <a:pt x="2175796" y="59689"/>
                </a:moveTo>
                <a:lnTo>
                  <a:pt x="2180887" y="59689"/>
                </a:lnTo>
                <a:lnTo>
                  <a:pt x="2180887" y="62991"/>
                </a:lnTo>
                <a:lnTo>
                  <a:pt x="2179190" y="64769"/>
                </a:lnTo>
                <a:lnTo>
                  <a:pt x="2175796" y="64769"/>
                </a:lnTo>
                <a:lnTo>
                  <a:pt x="2175796" y="59689"/>
                </a:lnTo>
                <a:close/>
              </a:path>
              <a:path w="2287904" h="88900">
                <a:moveTo>
                  <a:pt x="2160521" y="59689"/>
                </a:moveTo>
                <a:lnTo>
                  <a:pt x="2174098" y="59689"/>
                </a:lnTo>
                <a:lnTo>
                  <a:pt x="2172401" y="61340"/>
                </a:lnTo>
                <a:lnTo>
                  <a:pt x="2172401" y="64769"/>
                </a:lnTo>
                <a:lnTo>
                  <a:pt x="2160521" y="64769"/>
                </a:lnTo>
                <a:lnTo>
                  <a:pt x="2160521" y="59689"/>
                </a:lnTo>
                <a:close/>
              </a:path>
              <a:path w="2287904" h="88900">
                <a:moveTo>
                  <a:pt x="1768442" y="61340"/>
                </a:moveTo>
                <a:lnTo>
                  <a:pt x="1770139" y="62991"/>
                </a:lnTo>
                <a:lnTo>
                  <a:pt x="1768442" y="64769"/>
                </a:lnTo>
                <a:lnTo>
                  <a:pt x="1766744" y="64769"/>
                </a:lnTo>
                <a:lnTo>
                  <a:pt x="1766744" y="62991"/>
                </a:lnTo>
                <a:lnTo>
                  <a:pt x="1768442" y="61340"/>
                </a:lnTo>
                <a:close/>
              </a:path>
              <a:path w="2287904" h="88900">
                <a:moveTo>
                  <a:pt x="1751469" y="59689"/>
                </a:moveTo>
                <a:lnTo>
                  <a:pt x="1754864" y="59689"/>
                </a:lnTo>
                <a:lnTo>
                  <a:pt x="1754864" y="62991"/>
                </a:lnTo>
                <a:lnTo>
                  <a:pt x="1753167" y="64769"/>
                </a:lnTo>
                <a:lnTo>
                  <a:pt x="1751469" y="64769"/>
                </a:lnTo>
                <a:lnTo>
                  <a:pt x="1751469" y="59689"/>
                </a:lnTo>
                <a:close/>
              </a:path>
              <a:path w="2287904" h="88900">
                <a:moveTo>
                  <a:pt x="1692071" y="61340"/>
                </a:moveTo>
                <a:lnTo>
                  <a:pt x="1693768" y="62991"/>
                </a:lnTo>
                <a:lnTo>
                  <a:pt x="1692071" y="62991"/>
                </a:lnTo>
                <a:lnTo>
                  <a:pt x="1692071" y="64769"/>
                </a:lnTo>
                <a:lnTo>
                  <a:pt x="1690373" y="64769"/>
                </a:lnTo>
                <a:lnTo>
                  <a:pt x="1690373" y="62991"/>
                </a:lnTo>
                <a:lnTo>
                  <a:pt x="1692071" y="61340"/>
                </a:lnTo>
                <a:close/>
              </a:path>
              <a:path w="2287904" h="88900">
                <a:moveTo>
                  <a:pt x="1400160" y="59689"/>
                </a:moveTo>
                <a:lnTo>
                  <a:pt x="1439199" y="59689"/>
                </a:lnTo>
                <a:lnTo>
                  <a:pt x="1437502" y="61340"/>
                </a:lnTo>
                <a:lnTo>
                  <a:pt x="1439199" y="62991"/>
                </a:lnTo>
                <a:lnTo>
                  <a:pt x="1413738" y="62991"/>
                </a:lnTo>
                <a:lnTo>
                  <a:pt x="1413738" y="64769"/>
                </a:lnTo>
                <a:lnTo>
                  <a:pt x="1410343" y="64769"/>
                </a:lnTo>
                <a:lnTo>
                  <a:pt x="1410343" y="62991"/>
                </a:lnTo>
                <a:lnTo>
                  <a:pt x="1408646" y="61340"/>
                </a:lnTo>
                <a:lnTo>
                  <a:pt x="1401858" y="61340"/>
                </a:lnTo>
                <a:lnTo>
                  <a:pt x="1400160" y="59689"/>
                </a:lnTo>
                <a:close/>
              </a:path>
              <a:path w="2287904" h="88900">
                <a:moveTo>
                  <a:pt x="118804" y="61340"/>
                </a:moveTo>
                <a:lnTo>
                  <a:pt x="123929" y="61340"/>
                </a:lnTo>
                <a:lnTo>
                  <a:pt x="123929" y="62991"/>
                </a:lnTo>
                <a:lnTo>
                  <a:pt x="122232" y="64769"/>
                </a:lnTo>
                <a:lnTo>
                  <a:pt x="25457" y="64769"/>
                </a:lnTo>
                <a:lnTo>
                  <a:pt x="25457" y="62991"/>
                </a:lnTo>
                <a:lnTo>
                  <a:pt x="118804" y="62991"/>
                </a:lnTo>
                <a:lnTo>
                  <a:pt x="118804" y="61340"/>
                </a:lnTo>
                <a:close/>
              </a:path>
              <a:path w="2287904" h="88900">
                <a:moveTo>
                  <a:pt x="2184282" y="61340"/>
                </a:moveTo>
                <a:lnTo>
                  <a:pt x="2201253" y="61340"/>
                </a:lnTo>
                <a:lnTo>
                  <a:pt x="2199556" y="62991"/>
                </a:lnTo>
                <a:lnTo>
                  <a:pt x="2184282" y="62991"/>
                </a:lnTo>
                <a:lnTo>
                  <a:pt x="2184282" y="61340"/>
                </a:lnTo>
                <a:close/>
              </a:path>
              <a:path w="2287904" h="88900">
                <a:moveTo>
                  <a:pt x="2146944" y="59689"/>
                </a:moveTo>
                <a:lnTo>
                  <a:pt x="2155430" y="59689"/>
                </a:lnTo>
                <a:lnTo>
                  <a:pt x="2155430" y="61340"/>
                </a:lnTo>
                <a:lnTo>
                  <a:pt x="2153733" y="62991"/>
                </a:lnTo>
                <a:lnTo>
                  <a:pt x="2148641" y="62991"/>
                </a:lnTo>
                <a:lnTo>
                  <a:pt x="2146944" y="61340"/>
                </a:lnTo>
                <a:lnTo>
                  <a:pt x="2146944" y="59689"/>
                </a:lnTo>
                <a:close/>
              </a:path>
              <a:path w="2287904" h="88900">
                <a:moveTo>
                  <a:pt x="2082452" y="56260"/>
                </a:moveTo>
                <a:lnTo>
                  <a:pt x="2145247" y="56260"/>
                </a:lnTo>
                <a:lnTo>
                  <a:pt x="2145247" y="59689"/>
                </a:lnTo>
                <a:lnTo>
                  <a:pt x="2133367" y="59689"/>
                </a:lnTo>
                <a:lnTo>
                  <a:pt x="2133367" y="61340"/>
                </a:lnTo>
                <a:lnTo>
                  <a:pt x="2131670" y="62991"/>
                </a:lnTo>
                <a:lnTo>
                  <a:pt x="2129973" y="61340"/>
                </a:lnTo>
                <a:lnTo>
                  <a:pt x="2129973" y="59689"/>
                </a:lnTo>
                <a:lnTo>
                  <a:pt x="2128275" y="57911"/>
                </a:lnTo>
                <a:lnTo>
                  <a:pt x="2082452" y="57911"/>
                </a:lnTo>
                <a:lnTo>
                  <a:pt x="2082452" y="56260"/>
                </a:lnTo>
                <a:close/>
              </a:path>
              <a:path w="2287904" h="88900">
                <a:moveTo>
                  <a:pt x="2084150" y="59689"/>
                </a:moveTo>
                <a:lnTo>
                  <a:pt x="2090938" y="59689"/>
                </a:lnTo>
                <a:lnTo>
                  <a:pt x="2090938" y="62991"/>
                </a:lnTo>
                <a:lnTo>
                  <a:pt x="2084150" y="62991"/>
                </a:lnTo>
                <a:lnTo>
                  <a:pt x="2084150" y="59689"/>
                </a:lnTo>
                <a:close/>
              </a:path>
              <a:path w="2287904" h="88900">
                <a:moveTo>
                  <a:pt x="2082408" y="59689"/>
                </a:moveTo>
                <a:lnTo>
                  <a:pt x="2084105" y="61340"/>
                </a:lnTo>
                <a:lnTo>
                  <a:pt x="2084105" y="62991"/>
                </a:lnTo>
                <a:lnTo>
                  <a:pt x="2080711" y="61340"/>
                </a:lnTo>
                <a:lnTo>
                  <a:pt x="2082408" y="59689"/>
                </a:lnTo>
                <a:close/>
              </a:path>
              <a:path w="2287904" h="88900">
                <a:moveTo>
                  <a:pt x="1936456" y="57911"/>
                </a:moveTo>
                <a:lnTo>
                  <a:pt x="1938153" y="59689"/>
                </a:lnTo>
                <a:lnTo>
                  <a:pt x="1938153" y="62991"/>
                </a:lnTo>
                <a:lnTo>
                  <a:pt x="1936456" y="62991"/>
                </a:lnTo>
                <a:lnTo>
                  <a:pt x="1934758" y="61340"/>
                </a:lnTo>
                <a:lnTo>
                  <a:pt x="1934758" y="59689"/>
                </a:lnTo>
                <a:lnTo>
                  <a:pt x="1936456" y="59689"/>
                </a:lnTo>
                <a:lnTo>
                  <a:pt x="1936456" y="57911"/>
                </a:lnTo>
                <a:close/>
              </a:path>
              <a:path w="2287904" h="88900">
                <a:moveTo>
                  <a:pt x="1917787" y="59689"/>
                </a:moveTo>
                <a:lnTo>
                  <a:pt x="1921181" y="59689"/>
                </a:lnTo>
                <a:lnTo>
                  <a:pt x="1921181" y="62991"/>
                </a:lnTo>
                <a:lnTo>
                  <a:pt x="1917787" y="62991"/>
                </a:lnTo>
                <a:lnTo>
                  <a:pt x="1917787" y="59689"/>
                </a:lnTo>
                <a:close/>
              </a:path>
              <a:path w="2287904" h="88900">
                <a:moveTo>
                  <a:pt x="1877056" y="59689"/>
                </a:moveTo>
                <a:lnTo>
                  <a:pt x="1878753" y="59689"/>
                </a:lnTo>
                <a:lnTo>
                  <a:pt x="1880451" y="61340"/>
                </a:lnTo>
                <a:lnTo>
                  <a:pt x="1880451" y="62991"/>
                </a:lnTo>
                <a:lnTo>
                  <a:pt x="1877056" y="62991"/>
                </a:lnTo>
                <a:lnTo>
                  <a:pt x="1877056" y="59689"/>
                </a:lnTo>
                <a:close/>
              </a:path>
              <a:path w="2287904" h="88900">
                <a:moveTo>
                  <a:pt x="1673402" y="61340"/>
                </a:moveTo>
                <a:lnTo>
                  <a:pt x="1676797" y="61340"/>
                </a:lnTo>
                <a:lnTo>
                  <a:pt x="1676797" y="62991"/>
                </a:lnTo>
                <a:lnTo>
                  <a:pt x="1673402" y="62991"/>
                </a:lnTo>
                <a:lnTo>
                  <a:pt x="1673402" y="61340"/>
                </a:lnTo>
                <a:close/>
              </a:path>
              <a:path w="2287904" h="88900">
                <a:moveTo>
                  <a:pt x="1535933" y="54482"/>
                </a:moveTo>
                <a:lnTo>
                  <a:pt x="1539328" y="54482"/>
                </a:lnTo>
                <a:lnTo>
                  <a:pt x="1539328" y="61340"/>
                </a:lnTo>
                <a:lnTo>
                  <a:pt x="1541025" y="61340"/>
                </a:lnTo>
                <a:lnTo>
                  <a:pt x="1541025" y="62991"/>
                </a:lnTo>
                <a:lnTo>
                  <a:pt x="1535933" y="62991"/>
                </a:lnTo>
                <a:lnTo>
                  <a:pt x="1535933" y="54482"/>
                </a:lnTo>
                <a:close/>
              </a:path>
              <a:path w="2287904" h="88900">
                <a:moveTo>
                  <a:pt x="1400160" y="57911"/>
                </a:moveTo>
                <a:lnTo>
                  <a:pt x="1493507" y="57911"/>
                </a:lnTo>
                <a:lnTo>
                  <a:pt x="1490113" y="59689"/>
                </a:lnTo>
                <a:lnTo>
                  <a:pt x="1490113" y="62991"/>
                </a:lnTo>
                <a:lnTo>
                  <a:pt x="1440896" y="62991"/>
                </a:lnTo>
                <a:lnTo>
                  <a:pt x="1440048" y="61340"/>
                </a:lnTo>
                <a:lnTo>
                  <a:pt x="1440896" y="61340"/>
                </a:lnTo>
                <a:lnTo>
                  <a:pt x="1439199" y="59689"/>
                </a:lnTo>
                <a:lnTo>
                  <a:pt x="1400160" y="59689"/>
                </a:lnTo>
                <a:lnTo>
                  <a:pt x="1400160" y="57911"/>
                </a:lnTo>
                <a:close/>
              </a:path>
              <a:path w="2287904" h="88900">
                <a:moveTo>
                  <a:pt x="1344154" y="57911"/>
                </a:moveTo>
                <a:lnTo>
                  <a:pt x="1373005" y="57911"/>
                </a:lnTo>
                <a:lnTo>
                  <a:pt x="1373005" y="62991"/>
                </a:lnTo>
                <a:lnTo>
                  <a:pt x="1364520" y="62991"/>
                </a:lnTo>
                <a:lnTo>
                  <a:pt x="1364520" y="61340"/>
                </a:lnTo>
                <a:lnTo>
                  <a:pt x="1362822" y="59689"/>
                </a:lnTo>
                <a:lnTo>
                  <a:pt x="1344154" y="59689"/>
                </a:lnTo>
                <a:lnTo>
                  <a:pt x="1344154" y="57911"/>
                </a:lnTo>
                <a:close/>
              </a:path>
              <a:path w="2287904" h="88900">
                <a:moveTo>
                  <a:pt x="541421" y="57911"/>
                </a:moveTo>
                <a:lnTo>
                  <a:pt x="544816" y="57911"/>
                </a:lnTo>
                <a:lnTo>
                  <a:pt x="546513" y="59689"/>
                </a:lnTo>
                <a:lnTo>
                  <a:pt x="546513" y="62991"/>
                </a:lnTo>
                <a:lnTo>
                  <a:pt x="541421" y="62991"/>
                </a:lnTo>
                <a:lnTo>
                  <a:pt x="541421" y="57911"/>
                </a:lnTo>
                <a:close/>
              </a:path>
              <a:path w="2287904" h="88900">
                <a:moveTo>
                  <a:pt x="504085" y="61340"/>
                </a:moveTo>
                <a:lnTo>
                  <a:pt x="504085" y="62991"/>
                </a:lnTo>
                <a:lnTo>
                  <a:pt x="502388" y="62991"/>
                </a:lnTo>
                <a:lnTo>
                  <a:pt x="504085" y="61340"/>
                </a:lnTo>
                <a:close/>
              </a:path>
              <a:path w="2287904" h="88900">
                <a:moveTo>
                  <a:pt x="500691" y="59689"/>
                </a:moveTo>
                <a:lnTo>
                  <a:pt x="504085" y="61340"/>
                </a:lnTo>
                <a:lnTo>
                  <a:pt x="500691" y="62991"/>
                </a:lnTo>
                <a:lnTo>
                  <a:pt x="500691" y="59689"/>
                </a:lnTo>
                <a:close/>
              </a:path>
              <a:path w="2287904" h="88900">
                <a:moveTo>
                  <a:pt x="370012" y="54482"/>
                </a:moveTo>
                <a:lnTo>
                  <a:pt x="473537" y="54482"/>
                </a:lnTo>
                <a:lnTo>
                  <a:pt x="475208" y="56233"/>
                </a:lnTo>
                <a:lnTo>
                  <a:pt x="473511" y="57911"/>
                </a:lnTo>
                <a:lnTo>
                  <a:pt x="463327" y="57911"/>
                </a:lnTo>
                <a:lnTo>
                  <a:pt x="463327" y="61340"/>
                </a:lnTo>
                <a:lnTo>
                  <a:pt x="461630" y="62991"/>
                </a:lnTo>
                <a:lnTo>
                  <a:pt x="459933" y="62991"/>
                </a:lnTo>
                <a:lnTo>
                  <a:pt x="459933" y="61340"/>
                </a:lnTo>
                <a:lnTo>
                  <a:pt x="426019" y="61340"/>
                </a:lnTo>
                <a:lnTo>
                  <a:pt x="426019" y="59689"/>
                </a:lnTo>
                <a:lnTo>
                  <a:pt x="405653" y="59689"/>
                </a:lnTo>
                <a:lnTo>
                  <a:pt x="405653" y="56260"/>
                </a:lnTo>
                <a:lnTo>
                  <a:pt x="370012" y="56260"/>
                </a:lnTo>
                <a:lnTo>
                  <a:pt x="370012" y="54482"/>
                </a:lnTo>
                <a:close/>
              </a:path>
              <a:path w="2287904" h="88900">
                <a:moveTo>
                  <a:pt x="370012" y="56260"/>
                </a:moveTo>
                <a:lnTo>
                  <a:pt x="402258" y="56260"/>
                </a:lnTo>
                <a:lnTo>
                  <a:pt x="402258" y="57911"/>
                </a:lnTo>
                <a:lnTo>
                  <a:pt x="403955" y="59689"/>
                </a:lnTo>
                <a:lnTo>
                  <a:pt x="424322" y="59689"/>
                </a:lnTo>
                <a:lnTo>
                  <a:pt x="424322" y="62991"/>
                </a:lnTo>
                <a:lnTo>
                  <a:pt x="378499" y="62991"/>
                </a:lnTo>
                <a:lnTo>
                  <a:pt x="378499" y="57911"/>
                </a:lnTo>
                <a:lnTo>
                  <a:pt x="370012" y="57911"/>
                </a:lnTo>
                <a:lnTo>
                  <a:pt x="370012" y="56260"/>
                </a:lnTo>
                <a:close/>
              </a:path>
              <a:path w="2287904" h="88900">
                <a:moveTo>
                  <a:pt x="370012" y="57911"/>
                </a:moveTo>
                <a:lnTo>
                  <a:pt x="375104" y="57911"/>
                </a:lnTo>
                <a:lnTo>
                  <a:pt x="375104" y="59689"/>
                </a:lnTo>
                <a:lnTo>
                  <a:pt x="373407" y="59689"/>
                </a:lnTo>
                <a:lnTo>
                  <a:pt x="373407" y="62991"/>
                </a:lnTo>
                <a:lnTo>
                  <a:pt x="317402" y="62991"/>
                </a:lnTo>
                <a:lnTo>
                  <a:pt x="317402" y="61340"/>
                </a:lnTo>
                <a:lnTo>
                  <a:pt x="370012" y="61340"/>
                </a:lnTo>
                <a:lnTo>
                  <a:pt x="370012" y="57911"/>
                </a:lnTo>
                <a:close/>
              </a:path>
              <a:path w="2287904" h="88900">
                <a:moveTo>
                  <a:pt x="300431" y="59689"/>
                </a:moveTo>
                <a:lnTo>
                  <a:pt x="314008" y="59689"/>
                </a:lnTo>
                <a:lnTo>
                  <a:pt x="314008" y="62991"/>
                </a:lnTo>
                <a:lnTo>
                  <a:pt x="300431" y="62991"/>
                </a:lnTo>
                <a:lnTo>
                  <a:pt x="300431" y="59689"/>
                </a:lnTo>
                <a:close/>
              </a:path>
              <a:path w="2287904" h="88900">
                <a:moveTo>
                  <a:pt x="230849" y="59689"/>
                </a:moveTo>
                <a:lnTo>
                  <a:pt x="297037" y="59689"/>
                </a:lnTo>
                <a:lnTo>
                  <a:pt x="297037" y="61340"/>
                </a:lnTo>
                <a:lnTo>
                  <a:pt x="298734" y="62991"/>
                </a:lnTo>
                <a:lnTo>
                  <a:pt x="229215" y="62991"/>
                </a:lnTo>
                <a:lnTo>
                  <a:pt x="230849" y="61340"/>
                </a:lnTo>
                <a:lnTo>
                  <a:pt x="230849" y="59689"/>
                </a:lnTo>
                <a:close/>
              </a:path>
              <a:path w="2287904" h="88900">
                <a:moveTo>
                  <a:pt x="183297" y="40893"/>
                </a:moveTo>
                <a:lnTo>
                  <a:pt x="191783" y="40893"/>
                </a:lnTo>
                <a:lnTo>
                  <a:pt x="191783" y="44322"/>
                </a:lnTo>
                <a:lnTo>
                  <a:pt x="188388" y="44322"/>
                </a:lnTo>
                <a:lnTo>
                  <a:pt x="188388" y="47751"/>
                </a:lnTo>
                <a:lnTo>
                  <a:pt x="190086" y="47751"/>
                </a:lnTo>
                <a:lnTo>
                  <a:pt x="190086" y="52831"/>
                </a:lnTo>
                <a:lnTo>
                  <a:pt x="186691" y="52831"/>
                </a:lnTo>
                <a:lnTo>
                  <a:pt x="183324" y="56233"/>
                </a:lnTo>
                <a:lnTo>
                  <a:pt x="183297" y="61340"/>
                </a:lnTo>
                <a:lnTo>
                  <a:pt x="186725" y="61340"/>
                </a:lnTo>
                <a:lnTo>
                  <a:pt x="186725" y="62991"/>
                </a:lnTo>
                <a:lnTo>
                  <a:pt x="178202" y="62991"/>
                </a:lnTo>
                <a:lnTo>
                  <a:pt x="178202" y="59689"/>
                </a:lnTo>
                <a:lnTo>
                  <a:pt x="162963" y="59689"/>
                </a:lnTo>
                <a:lnTo>
                  <a:pt x="162963" y="56260"/>
                </a:lnTo>
                <a:lnTo>
                  <a:pt x="157840" y="56260"/>
                </a:lnTo>
                <a:lnTo>
                  <a:pt x="157840" y="54482"/>
                </a:lnTo>
                <a:lnTo>
                  <a:pt x="154445" y="54482"/>
                </a:lnTo>
                <a:lnTo>
                  <a:pt x="154445" y="51180"/>
                </a:lnTo>
                <a:lnTo>
                  <a:pt x="178205" y="51180"/>
                </a:lnTo>
                <a:lnTo>
                  <a:pt x="178326" y="47624"/>
                </a:lnTo>
                <a:lnTo>
                  <a:pt x="179902" y="45973"/>
                </a:lnTo>
                <a:lnTo>
                  <a:pt x="181599" y="45973"/>
                </a:lnTo>
                <a:lnTo>
                  <a:pt x="183297" y="44322"/>
                </a:lnTo>
                <a:lnTo>
                  <a:pt x="183297" y="40893"/>
                </a:lnTo>
                <a:close/>
              </a:path>
              <a:path w="2287904" h="88900">
                <a:moveTo>
                  <a:pt x="67887" y="42671"/>
                </a:moveTo>
                <a:lnTo>
                  <a:pt x="72979" y="42671"/>
                </a:lnTo>
                <a:lnTo>
                  <a:pt x="72979" y="44322"/>
                </a:lnTo>
                <a:lnTo>
                  <a:pt x="74676" y="45973"/>
                </a:lnTo>
                <a:lnTo>
                  <a:pt x="79768" y="45973"/>
                </a:lnTo>
                <a:lnTo>
                  <a:pt x="79768" y="51180"/>
                </a:lnTo>
                <a:lnTo>
                  <a:pt x="74715" y="51180"/>
                </a:lnTo>
                <a:lnTo>
                  <a:pt x="73017" y="52831"/>
                </a:lnTo>
                <a:lnTo>
                  <a:pt x="73017" y="54482"/>
                </a:lnTo>
                <a:lnTo>
                  <a:pt x="112015" y="54482"/>
                </a:lnTo>
                <a:lnTo>
                  <a:pt x="113686" y="56233"/>
                </a:lnTo>
                <a:lnTo>
                  <a:pt x="113712" y="62991"/>
                </a:lnTo>
                <a:lnTo>
                  <a:pt x="25457" y="62991"/>
                </a:lnTo>
                <a:lnTo>
                  <a:pt x="25457" y="57911"/>
                </a:lnTo>
                <a:lnTo>
                  <a:pt x="56045" y="57911"/>
                </a:lnTo>
                <a:lnTo>
                  <a:pt x="56045" y="56260"/>
                </a:lnTo>
                <a:lnTo>
                  <a:pt x="67926" y="56260"/>
                </a:lnTo>
                <a:lnTo>
                  <a:pt x="67926" y="52831"/>
                </a:lnTo>
                <a:lnTo>
                  <a:pt x="56045" y="52831"/>
                </a:lnTo>
                <a:lnTo>
                  <a:pt x="56045" y="49402"/>
                </a:lnTo>
                <a:lnTo>
                  <a:pt x="52613" y="49402"/>
                </a:lnTo>
                <a:lnTo>
                  <a:pt x="52613" y="47751"/>
                </a:lnTo>
                <a:lnTo>
                  <a:pt x="66190" y="47751"/>
                </a:lnTo>
                <a:lnTo>
                  <a:pt x="66190" y="44322"/>
                </a:lnTo>
                <a:lnTo>
                  <a:pt x="67887" y="42671"/>
                </a:lnTo>
                <a:close/>
              </a:path>
              <a:path w="2287904" h="88900">
                <a:moveTo>
                  <a:pt x="2082452" y="57911"/>
                </a:moveTo>
                <a:lnTo>
                  <a:pt x="2123184" y="57911"/>
                </a:lnTo>
                <a:lnTo>
                  <a:pt x="2123184" y="61340"/>
                </a:lnTo>
                <a:lnTo>
                  <a:pt x="2094333" y="61340"/>
                </a:lnTo>
                <a:lnTo>
                  <a:pt x="2094333" y="59689"/>
                </a:lnTo>
                <a:lnTo>
                  <a:pt x="2084150" y="59689"/>
                </a:lnTo>
                <a:lnTo>
                  <a:pt x="2082452" y="57911"/>
                </a:lnTo>
                <a:close/>
              </a:path>
              <a:path w="2287904" h="88900">
                <a:moveTo>
                  <a:pt x="1742982" y="56260"/>
                </a:moveTo>
                <a:lnTo>
                  <a:pt x="1746377" y="56260"/>
                </a:lnTo>
                <a:lnTo>
                  <a:pt x="1746377" y="61340"/>
                </a:lnTo>
                <a:lnTo>
                  <a:pt x="1744679" y="61340"/>
                </a:lnTo>
                <a:lnTo>
                  <a:pt x="1742982" y="59689"/>
                </a:lnTo>
                <a:lnTo>
                  <a:pt x="1742982" y="56260"/>
                </a:lnTo>
                <a:close/>
              </a:path>
              <a:path w="2287904" h="88900">
                <a:moveTo>
                  <a:pt x="1393372" y="52831"/>
                </a:moveTo>
                <a:lnTo>
                  <a:pt x="1449382" y="52831"/>
                </a:lnTo>
                <a:lnTo>
                  <a:pt x="1449382" y="56260"/>
                </a:lnTo>
                <a:lnTo>
                  <a:pt x="1512207" y="56260"/>
                </a:lnTo>
                <a:lnTo>
                  <a:pt x="1512207" y="61340"/>
                </a:lnTo>
                <a:lnTo>
                  <a:pt x="1495205" y="61340"/>
                </a:lnTo>
                <a:lnTo>
                  <a:pt x="1495205" y="57911"/>
                </a:lnTo>
                <a:lnTo>
                  <a:pt x="1391675" y="57911"/>
                </a:lnTo>
                <a:lnTo>
                  <a:pt x="1393372" y="56260"/>
                </a:lnTo>
                <a:lnTo>
                  <a:pt x="1393372" y="52831"/>
                </a:lnTo>
                <a:close/>
              </a:path>
              <a:path w="2287904" h="88900">
                <a:moveTo>
                  <a:pt x="1439199" y="59689"/>
                </a:moveTo>
                <a:lnTo>
                  <a:pt x="1440896" y="61340"/>
                </a:lnTo>
                <a:lnTo>
                  <a:pt x="1440048" y="61340"/>
                </a:lnTo>
                <a:lnTo>
                  <a:pt x="1439199" y="59689"/>
                </a:lnTo>
                <a:close/>
              </a:path>
              <a:path w="2287904" h="88900">
                <a:moveTo>
                  <a:pt x="1389978" y="57911"/>
                </a:moveTo>
                <a:lnTo>
                  <a:pt x="1396766" y="57911"/>
                </a:lnTo>
                <a:lnTo>
                  <a:pt x="1396766" y="61340"/>
                </a:lnTo>
                <a:lnTo>
                  <a:pt x="1389978" y="61340"/>
                </a:lnTo>
                <a:lnTo>
                  <a:pt x="1389978" y="57911"/>
                </a:lnTo>
                <a:close/>
              </a:path>
              <a:path w="2287904" h="88900">
                <a:moveTo>
                  <a:pt x="1369618" y="49402"/>
                </a:moveTo>
                <a:lnTo>
                  <a:pt x="1381491" y="49402"/>
                </a:lnTo>
                <a:lnTo>
                  <a:pt x="1381491" y="61340"/>
                </a:lnTo>
                <a:lnTo>
                  <a:pt x="1379794" y="61340"/>
                </a:lnTo>
                <a:lnTo>
                  <a:pt x="1378097" y="59689"/>
                </a:lnTo>
                <a:lnTo>
                  <a:pt x="1378097" y="57911"/>
                </a:lnTo>
                <a:lnTo>
                  <a:pt x="1344154" y="57911"/>
                </a:lnTo>
                <a:lnTo>
                  <a:pt x="1344154" y="56260"/>
                </a:lnTo>
                <a:lnTo>
                  <a:pt x="1339062" y="56260"/>
                </a:lnTo>
                <a:lnTo>
                  <a:pt x="1339062" y="51180"/>
                </a:lnTo>
                <a:lnTo>
                  <a:pt x="1369618" y="51180"/>
                </a:lnTo>
                <a:lnTo>
                  <a:pt x="1369618" y="49402"/>
                </a:lnTo>
                <a:close/>
              </a:path>
              <a:path w="2287904" h="88900">
                <a:moveTo>
                  <a:pt x="1344154" y="59689"/>
                </a:moveTo>
                <a:lnTo>
                  <a:pt x="1349245" y="59689"/>
                </a:lnTo>
                <a:lnTo>
                  <a:pt x="1347548" y="61340"/>
                </a:lnTo>
                <a:lnTo>
                  <a:pt x="1344154" y="61340"/>
                </a:lnTo>
                <a:lnTo>
                  <a:pt x="1344154" y="59689"/>
                </a:lnTo>
                <a:close/>
              </a:path>
              <a:path w="2287904" h="88900">
                <a:moveTo>
                  <a:pt x="509177" y="57911"/>
                </a:moveTo>
                <a:lnTo>
                  <a:pt x="512571" y="57911"/>
                </a:lnTo>
                <a:lnTo>
                  <a:pt x="512571" y="61340"/>
                </a:lnTo>
                <a:lnTo>
                  <a:pt x="509177" y="61340"/>
                </a:lnTo>
                <a:lnTo>
                  <a:pt x="509177" y="57911"/>
                </a:lnTo>
                <a:close/>
              </a:path>
              <a:path w="2287904" h="88900">
                <a:moveTo>
                  <a:pt x="480299" y="57911"/>
                </a:moveTo>
                <a:lnTo>
                  <a:pt x="490482" y="57911"/>
                </a:lnTo>
                <a:lnTo>
                  <a:pt x="490482" y="61340"/>
                </a:lnTo>
                <a:lnTo>
                  <a:pt x="483694" y="61340"/>
                </a:lnTo>
                <a:lnTo>
                  <a:pt x="480299" y="57911"/>
                </a:lnTo>
                <a:close/>
              </a:path>
              <a:path w="2287904" h="88900">
                <a:moveTo>
                  <a:pt x="466722" y="57911"/>
                </a:moveTo>
                <a:lnTo>
                  <a:pt x="470116" y="57911"/>
                </a:lnTo>
                <a:lnTo>
                  <a:pt x="470116" y="61340"/>
                </a:lnTo>
                <a:lnTo>
                  <a:pt x="466722" y="61340"/>
                </a:lnTo>
                <a:lnTo>
                  <a:pt x="466722" y="57911"/>
                </a:lnTo>
                <a:close/>
              </a:path>
              <a:path w="2287904" h="88900">
                <a:moveTo>
                  <a:pt x="368315" y="59689"/>
                </a:moveTo>
                <a:lnTo>
                  <a:pt x="370012" y="61340"/>
                </a:lnTo>
                <a:lnTo>
                  <a:pt x="366618" y="61340"/>
                </a:lnTo>
                <a:lnTo>
                  <a:pt x="368315" y="59689"/>
                </a:lnTo>
                <a:close/>
              </a:path>
              <a:path w="2287904" h="88900">
                <a:moveTo>
                  <a:pt x="246123" y="54482"/>
                </a:moveTo>
                <a:lnTo>
                  <a:pt x="364920" y="54482"/>
                </a:lnTo>
                <a:lnTo>
                  <a:pt x="364920" y="61340"/>
                </a:lnTo>
                <a:lnTo>
                  <a:pt x="317402" y="61340"/>
                </a:lnTo>
                <a:lnTo>
                  <a:pt x="317402" y="59689"/>
                </a:lnTo>
                <a:lnTo>
                  <a:pt x="359831" y="59689"/>
                </a:lnTo>
                <a:lnTo>
                  <a:pt x="359831" y="57911"/>
                </a:lnTo>
                <a:lnTo>
                  <a:pt x="361528" y="56260"/>
                </a:lnTo>
                <a:lnTo>
                  <a:pt x="246123" y="56260"/>
                </a:lnTo>
                <a:lnTo>
                  <a:pt x="246123" y="54482"/>
                </a:lnTo>
                <a:close/>
              </a:path>
              <a:path w="2287904" h="88900">
                <a:moveTo>
                  <a:pt x="137507" y="54482"/>
                </a:moveTo>
                <a:lnTo>
                  <a:pt x="152748" y="54482"/>
                </a:lnTo>
                <a:lnTo>
                  <a:pt x="152748" y="57911"/>
                </a:lnTo>
                <a:lnTo>
                  <a:pt x="149354" y="57911"/>
                </a:lnTo>
                <a:lnTo>
                  <a:pt x="149354" y="61340"/>
                </a:lnTo>
                <a:lnTo>
                  <a:pt x="142599" y="61340"/>
                </a:lnTo>
                <a:lnTo>
                  <a:pt x="142599" y="59689"/>
                </a:lnTo>
                <a:lnTo>
                  <a:pt x="137507" y="59689"/>
                </a:lnTo>
                <a:lnTo>
                  <a:pt x="137507" y="54482"/>
                </a:lnTo>
                <a:close/>
              </a:path>
              <a:path w="2287904" h="88900">
                <a:moveTo>
                  <a:pt x="1563111" y="13715"/>
                </a:moveTo>
                <a:lnTo>
                  <a:pt x="1571597" y="13715"/>
                </a:lnTo>
                <a:lnTo>
                  <a:pt x="1571597" y="17017"/>
                </a:lnTo>
                <a:lnTo>
                  <a:pt x="1573294" y="20446"/>
                </a:lnTo>
                <a:lnTo>
                  <a:pt x="1571597" y="22224"/>
                </a:lnTo>
                <a:lnTo>
                  <a:pt x="1571597" y="25526"/>
                </a:lnTo>
                <a:lnTo>
                  <a:pt x="1568203" y="25526"/>
                </a:lnTo>
                <a:lnTo>
                  <a:pt x="1568203" y="28955"/>
                </a:lnTo>
                <a:lnTo>
                  <a:pt x="1542755" y="28955"/>
                </a:lnTo>
                <a:lnTo>
                  <a:pt x="1527907" y="47751"/>
                </a:lnTo>
                <a:lnTo>
                  <a:pt x="1520268" y="57022"/>
                </a:lnTo>
                <a:lnTo>
                  <a:pt x="1516980" y="60070"/>
                </a:lnTo>
                <a:lnTo>
                  <a:pt x="1515601" y="59689"/>
                </a:lnTo>
                <a:lnTo>
                  <a:pt x="1515601" y="56260"/>
                </a:lnTo>
                <a:lnTo>
                  <a:pt x="1501992" y="56260"/>
                </a:lnTo>
                <a:lnTo>
                  <a:pt x="1501992" y="51180"/>
                </a:lnTo>
                <a:lnTo>
                  <a:pt x="1498597" y="51180"/>
                </a:lnTo>
                <a:lnTo>
                  <a:pt x="1496900" y="49402"/>
                </a:lnTo>
                <a:lnTo>
                  <a:pt x="1496900" y="47751"/>
                </a:lnTo>
                <a:lnTo>
                  <a:pt x="1522358" y="47751"/>
                </a:lnTo>
                <a:lnTo>
                  <a:pt x="1522358" y="44322"/>
                </a:lnTo>
                <a:lnTo>
                  <a:pt x="1501992" y="44322"/>
                </a:lnTo>
                <a:lnTo>
                  <a:pt x="1501992" y="42671"/>
                </a:lnTo>
                <a:lnTo>
                  <a:pt x="1512176" y="42671"/>
                </a:lnTo>
                <a:lnTo>
                  <a:pt x="1512176" y="39242"/>
                </a:lnTo>
                <a:lnTo>
                  <a:pt x="1423925" y="39242"/>
                </a:lnTo>
                <a:lnTo>
                  <a:pt x="1423925" y="34035"/>
                </a:lnTo>
                <a:lnTo>
                  <a:pt x="1393378" y="34035"/>
                </a:lnTo>
                <a:lnTo>
                  <a:pt x="1395075" y="32384"/>
                </a:lnTo>
                <a:lnTo>
                  <a:pt x="1395075" y="30733"/>
                </a:lnTo>
                <a:lnTo>
                  <a:pt x="1069227" y="30733"/>
                </a:lnTo>
                <a:lnTo>
                  <a:pt x="1069227" y="27304"/>
                </a:lnTo>
                <a:lnTo>
                  <a:pt x="1208391" y="27304"/>
                </a:lnTo>
                <a:lnTo>
                  <a:pt x="1210088" y="25526"/>
                </a:lnTo>
                <a:lnTo>
                  <a:pt x="1208391" y="23875"/>
                </a:lnTo>
                <a:lnTo>
                  <a:pt x="1541047" y="23875"/>
                </a:lnTo>
                <a:lnTo>
                  <a:pt x="1542744" y="22224"/>
                </a:lnTo>
                <a:lnTo>
                  <a:pt x="1542744" y="20446"/>
                </a:lnTo>
                <a:lnTo>
                  <a:pt x="1544442" y="18795"/>
                </a:lnTo>
                <a:lnTo>
                  <a:pt x="1559717" y="18795"/>
                </a:lnTo>
                <a:lnTo>
                  <a:pt x="1563111" y="15366"/>
                </a:lnTo>
                <a:lnTo>
                  <a:pt x="1563111" y="13715"/>
                </a:lnTo>
                <a:close/>
              </a:path>
              <a:path w="2287904" h="88900">
                <a:moveTo>
                  <a:pt x="2148641" y="56260"/>
                </a:moveTo>
                <a:lnTo>
                  <a:pt x="2182538" y="56260"/>
                </a:lnTo>
                <a:lnTo>
                  <a:pt x="2182538" y="57911"/>
                </a:lnTo>
                <a:lnTo>
                  <a:pt x="2184235" y="59689"/>
                </a:lnTo>
                <a:lnTo>
                  <a:pt x="2148641" y="59689"/>
                </a:lnTo>
                <a:lnTo>
                  <a:pt x="2148641" y="56260"/>
                </a:lnTo>
                <a:close/>
              </a:path>
              <a:path w="2287904" h="88900">
                <a:moveTo>
                  <a:pt x="2067178" y="56260"/>
                </a:moveTo>
                <a:lnTo>
                  <a:pt x="2079058" y="56260"/>
                </a:lnTo>
                <a:lnTo>
                  <a:pt x="2079058" y="59689"/>
                </a:lnTo>
                <a:lnTo>
                  <a:pt x="2067178" y="59689"/>
                </a:lnTo>
                <a:lnTo>
                  <a:pt x="2067178" y="56260"/>
                </a:lnTo>
                <a:close/>
              </a:path>
              <a:path w="2287904" h="88900">
                <a:moveTo>
                  <a:pt x="2036585" y="57911"/>
                </a:moveTo>
                <a:lnTo>
                  <a:pt x="2039980" y="57911"/>
                </a:lnTo>
                <a:lnTo>
                  <a:pt x="2039980" y="59689"/>
                </a:lnTo>
                <a:lnTo>
                  <a:pt x="2036585" y="57911"/>
                </a:lnTo>
                <a:close/>
              </a:path>
              <a:path w="2287904" h="88900">
                <a:moveTo>
                  <a:pt x="1978884" y="56260"/>
                </a:moveTo>
                <a:lnTo>
                  <a:pt x="1982278" y="56260"/>
                </a:lnTo>
                <a:lnTo>
                  <a:pt x="1982278" y="57911"/>
                </a:lnTo>
                <a:lnTo>
                  <a:pt x="1980581" y="59689"/>
                </a:lnTo>
                <a:lnTo>
                  <a:pt x="1978884" y="57911"/>
                </a:lnTo>
                <a:lnTo>
                  <a:pt x="1978884" y="56260"/>
                </a:lnTo>
                <a:close/>
              </a:path>
              <a:path w="2287904" h="88900">
                <a:moveTo>
                  <a:pt x="1780320" y="56260"/>
                </a:moveTo>
                <a:lnTo>
                  <a:pt x="1783715" y="56260"/>
                </a:lnTo>
                <a:lnTo>
                  <a:pt x="1783715" y="57911"/>
                </a:lnTo>
                <a:lnTo>
                  <a:pt x="1782017" y="59689"/>
                </a:lnTo>
                <a:lnTo>
                  <a:pt x="1780320" y="57911"/>
                </a:lnTo>
                <a:lnTo>
                  <a:pt x="1780320" y="56260"/>
                </a:lnTo>
                <a:close/>
              </a:path>
              <a:path w="2287904" h="88900">
                <a:moveTo>
                  <a:pt x="1734498" y="56260"/>
                </a:moveTo>
                <a:lnTo>
                  <a:pt x="1737893" y="56260"/>
                </a:lnTo>
                <a:lnTo>
                  <a:pt x="1737893" y="59689"/>
                </a:lnTo>
                <a:lnTo>
                  <a:pt x="1734498" y="59689"/>
                </a:lnTo>
                <a:lnTo>
                  <a:pt x="1734498" y="56260"/>
                </a:lnTo>
                <a:close/>
              </a:path>
              <a:path w="2287904" h="88900">
                <a:moveTo>
                  <a:pt x="1549512" y="56260"/>
                </a:moveTo>
                <a:lnTo>
                  <a:pt x="1554603" y="56260"/>
                </a:lnTo>
                <a:lnTo>
                  <a:pt x="1554603" y="59689"/>
                </a:lnTo>
                <a:lnTo>
                  <a:pt x="1549512" y="59689"/>
                </a:lnTo>
                <a:lnTo>
                  <a:pt x="1549512" y="56260"/>
                </a:lnTo>
                <a:close/>
              </a:path>
              <a:path w="2287904" h="88900">
                <a:moveTo>
                  <a:pt x="1332273" y="56260"/>
                </a:moveTo>
                <a:lnTo>
                  <a:pt x="1339062" y="56260"/>
                </a:lnTo>
                <a:lnTo>
                  <a:pt x="1339062" y="59689"/>
                </a:lnTo>
                <a:lnTo>
                  <a:pt x="1332273" y="59689"/>
                </a:lnTo>
                <a:lnTo>
                  <a:pt x="1332273" y="56260"/>
                </a:lnTo>
                <a:close/>
              </a:path>
              <a:path w="2287904" h="88900">
                <a:moveTo>
                  <a:pt x="994538" y="54482"/>
                </a:moveTo>
                <a:lnTo>
                  <a:pt x="1086184" y="54482"/>
                </a:lnTo>
                <a:lnTo>
                  <a:pt x="1086184" y="57911"/>
                </a:lnTo>
                <a:lnTo>
                  <a:pt x="1084487" y="59689"/>
                </a:lnTo>
                <a:lnTo>
                  <a:pt x="1053939" y="59689"/>
                </a:lnTo>
                <a:lnTo>
                  <a:pt x="1053939" y="56260"/>
                </a:lnTo>
                <a:lnTo>
                  <a:pt x="994538" y="56260"/>
                </a:lnTo>
                <a:lnTo>
                  <a:pt x="994538" y="54482"/>
                </a:lnTo>
                <a:close/>
              </a:path>
              <a:path w="2287904" h="88900">
                <a:moveTo>
                  <a:pt x="1003024" y="56260"/>
                </a:moveTo>
                <a:lnTo>
                  <a:pt x="1048847" y="56260"/>
                </a:lnTo>
                <a:lnTo>
                  <a:pt x="1048847" y="59689"/>
                </a:lnTo>
                <a:lnTo>
                  <a:pt x="1003024" y="59689"/>
                </a:lnTo>
                <a:lnTo>
                  <a:pt x="1003024" y="56260"/>
                </a:lnTo>
                <a:close/>
              </a:path>
              <a:path w="2287904" h="88900">
                <a:moveTo>
                  <a:pt x="994538" y="56260"/>
                </a:moveTo>
                <a:lnTo>
                  <a:pt x="999630" y="56260"/>
                </a:lnTo>
                <a:lnTo>
                  <a:pt x="999630" y="59689"/>
                </a:lnTo>
                <a:lnTo>
                  <a:pt x="994538" y="59689"/>
                </a:lnTo>
                <a:lnTo>
                  <a:pt x="994538" y="56260"/>
                </a:lnTo>
                <a:close/>
              </a:path>
              <a:path w="2287904" h="88900">
                <a:moveTo>
                  <a:pt x="751866" y="56260"/>
                </a:moveTo>
                <a:lnTo>
                  <a:pt x="751866" y="59689"/>
                </a:lnTo>
                <a:lnTo>
                  <a:pt x="750168" y="57911"/>
                </a:lnTo>
                <a:lnTo>
                  <a:pt x="751866" y="56260"/>
                </a:lnTo>
                <a:close/>
              </a:path>
              <a:path w="2287904" h="88900">
                <a:moveTo>
                  <a:pt x="692466" y="56260"/>
                </a:moveTo>
                <a:lnTo>
                  <a:pt x="695860" y="56260"/>
                </a:lnTo>
                <a:lnTo>
                  <a:pt x="695860" y="59689"/>
                </a:lnTo>
                <a:lnTo>
                  <a:pt x="692466" y="59689"/>
                </a:lnTo>
                <a:lnTo>
                  <a:pt x="692466" y="56260"/>
                </a:lnTo>
                <a:close/>
              </a:path>
              <a:path w="2287904" h="88900">
                <a:moveTo>
                  <a:pt x="402258" y="57911"/>
                </a:moveTo>
                <a:lnTo>
                  <a:pt x="405653" y="59689"/>
                </a:lnTo>
                <a:lnTo>
                  <a:pt x="403955" y="59689"/>
                </a:lnTo>
                <a:lnTo>
                  <a:pt x="402258" y="57911"/>
                </a:lnTo>
                <a:close/>
              </a:path>
              <a:path w="2287904" h="88900">
                <a:moveTo>
                  <a:pt x="380196" y="47751"/>
                </a:moveTo>
                <a:lnTo>
                  <a:pt x="410743" y="47751"/>
                </a:lnTo>
                <a:lnTo>
                  <a:pt x="410743" y="52831"/>
                </a:lnTo>
                <a:lnTo>
                  <a:pt x="246123" y="52831"/>
                </a:lnTo>
                <a:lnTo>
                  <a:pt x="244426" y="54482"/>
                </a:lnTo>
                <a:lnTo>
                  <a:pt x="244426" y="56260"/>
                </a:lnTo>
                <a:lnTo>
                  <a:pt x="358134" y="56260"/>
                </a:lnTo>
                <a:lnTo>
                  <a:pt x="358134" y="59689"/>
                </a:lnTo>
                <a:lnTo>
                  <a:pt x="205360" y="59689"/>
                </a:lnTo>
                <a:lnTo>
                  <a:pt x="205360" y="51180"/>
                </a:lnTo>
                <a:lnTo>
                  <a:pt x="380196" y="51180"/>
                </a:lnTo>
                <a:lnTo>
                  <a:pt x="381893" y="49402"/>
                </a:lnTo>
                <a:lnTo>
                  <a:pt x="380196" y="47751"/>
                </a:lnTo>
                <a:close/>
              </a:path>
              <a:path w="2287904" h="88900">
                <a:moveTo>
                  <a:pt x="2184235" y="56260"/>
                </a:moveTo>
                <a:lnTo>
                  <a:pt x="2185932" y="56260"/>
                </a:lnTo>
                <a:lnTo>
                  <a:pt x="2182538" y="57911"/>
                </a:lnTo>
                <a:lnTo>
                  <a:pt x="2184235" y="56260"/>
                </a:lnTo>
                <a:close/>
              </a:path>
              <a:path w="2287904" h="88900">
                <a:moveTo>
                  <a:pt x="2050206" y="54482"/>
                </a:moveTo>
                <a:lnTo>
                  <a:pt x="2060389" y="54482"/>
                </a:lnTo>
                <a:lnTo>
                  <a:pt x="2060389" y="57911"/>
                </a:lnTo>
                <a:lnTo>
                  <a:pt x="2050206" y="57911"/>
                </a:lnTo>
                <a:lnTo>
                  <a:pt x="2050206" y="54482"/>
                </a:lnTo>
                <a:close/>
              </a:path>
              <a:path w="2287904" h="88900">
                <a:moveTo>
                  <a:pt x="1999292" y="51180"/>
                </a:moveTo>
                <a:lnTo>
                  <a:pt x="2055298" y="51180"/>
                </a:lnTo>
                <a:lnTo>
                  <a:pt x="2055298" y="54482"/>
                </a:lnTo>
                <a:lnTo>
                  <a:pt x="2045115" y="54482"/>
                </a:lnTo>
                <a:lnTo>
                  <a:pt x="2045115" y="57911"/>
                </a:lnTo>
                <a:lnTo>
                  <a:pt x="2039980" y="57911"/>
                </a:lnTo>
                <a:lnTo>
                  <a:pt x="2039980" y="56260"/>
                </a:lnTo>
                <a:lnTo>
                  <a:pt x="2016264" y="56260"/>
                </a:lnTo>
                <a:lnTo>
                  <a:pt x="2016264" y="52831"/>
                </a:lnTo>
                <a:lnTo>
                  <a:pt x="1999292" y="52831"/>
                </a:lnTo>
                <a:lnTo>
                  <a:pt x="1999292" y="51180"/>
                </a:lnTo>
                <a:close/>
              </a:path>
              <a:path w="2287904" h="88900">
                <a:moveTo>
                  <a:pt x="2016264" y="56260"/>
                </a:moveTo>
                <a:lnTo>
                  <a:pt x="2036585" y="56260"/>
                </a:lnTo>
                <a:lnTo>
                  <a:pt x="2036585" y="57911"/>
                </a:lnTo>
                <a:lnTo>
                  <a:pt x="2016264" y="57911"/>
                </a:lnTo>
                <a:lnTo>
                  <a:pt x="2016264" y="56260"/>
                </a:lnTo>
                <a:close/>
              </a:path>
              <a:path w="2287904" h="88900">
                <a:moveTo>
                  <a:pt x="1568180" y="51180"/>
                </a:moveTo>
                <a:lnTo>
                  <a:pt x="1571574" y="51180"/>
                </a:lnTo>
                <a:lnTo>
                  <a:pt x="1571574" y="57911"/>
                </a:lnTo>
                <a:lnTo>
                  <a:pt x="1568180" y="57911"/>
                </a:lnTo>
                <a:lnTo>
                  <a:pt x="1568180" y="51180"/>
                </a:lnTo>
                <a:close/>
              </a:path>
              <a:path w="2287904" h="88900">
                <a:moveTo>
                  <a:pt x="1384886" y="52831"/>
                </a:moveTo>
                <a:lnTo>
                  <a:pt x="1388280" y="52831"/>
                </a:lnTo>
                <a:lnTo>
                  <a:pt x="1388280" y="57911"/>
                </a:lnTo>
                <a:lnTo>
                  <a:pt x="1384886" y="57911"/>
                </a:lnTo>
                <a:lnTo>
                  <a:pt x="1384886" y="52831"/>
                </a:lnTo>
                <a:close/>
              </a:path>
              <a:path w="2287904" h="88900">
                <a:moveTo>
                  <a:pt x="1274569" y="54482"/>
                </a:moveTo>
                <a:lnTo>
                  <a:pt x="1277963" y="54482"/>
                </a:lnTo>
                <a:lnTo>
                  <a:pt x="1277963" y="57911"/>
                </a:lnTo>
                <a:lnTo>
                  <a:pt x="1274569" y="57911"/>
                </a:lnTo>
                <a:lnTo>
                  <a:pt x="1274569" y="54482"/>
                </a:lnTo>
                <a:close/>
              </a:path>
              <a:path w="2287904" h="88900">
                <a:moveTo>
                  <a:pt x="982658" y="52831"/>
                </a:moveTo>
                <a:lnTo>
                  <a:pt x="1101459" y="52831"/>
                </a:lnTo>
                <a:lnTo>
                  <a:pt x="1101459" y="57911"/>
                </a:lnTo>
                <a:lnTo>
                  <a:pt x="1098064" y="57911"/>
                </a:lnTo>
                <a:lnTo>
                  <a:pt x="1098064" y="54482"/>
                </a:lnTo>
                <a:lnTo>
                  <a:pt x="982658" y="54482"/>
                </a:lnTo>
                <a:lnTo>
                  <a:pt x="982658" y="52831"/>
                </a:lnTo>
                <a:close/>
              </a:path>
              <a:path w="2287904" h="88900">
                <a:moveTo>
                  <a:pt x="982658" y="54482"/>
                </a:moveTo>
                <a:lnTo>
                  <a:pt x="991144" y="54482"/>
                </a:lnTo>
                <a:lnTo>
                  <a:pt x="991144" y="57911"/>
                </a:lnTo>
                <a:lnTo>
                  <a:pt x="982658" y="57911"/>
                </a:lnTo>
                <a:lnTo>
                  <a:pt x="982658" y="54482"/>
                </a:lnTo>
                <a:close/>
              </a:path>
              <a:path w="2287904" h="88900">
                <a:moveTo>
                  <a:pt x="970778" y="56260"/>
                </a:moveTo>
                <a:lnTo>
                  <a:pt x="975869" y="56260"/>
                </a:lnTo>
                <a:lnTo>
                  <a:pt x="972475" y="57911"/>
                </a:lnTo>
                <a:lnTo>
                  <a:pt x="970778" y="56260"/>
                </a:lnTo>
                <a:close/>
              </a:path>
              <a:path w="2287904" h="88900">
                <a:moveTo>
                  <a:pt x="553302" y="54482"/>
                </a:moveTo>
                <a:lnTo>
                  <a:pt x="597402" y="54482"/>
                </a:lnTo>
                <a:lnTo>
                  <a:pt x="597402" y="56260"/>
                </a:lnTo>
                <a:lnTo>
                  <a:pt x="595705" y="57911"/>
                </a:lnTo>
                <a:lnTo>
                  <a:pt x="515940" y="57911"/>
                </a:lnTo>
                <a:lnTo>
                  <a:pt x="515940" y="56260"/>
                </a:lnTo>
                <a:lnTo>
                  <a:pt x="551605" y="56260"/>
                </a:lnTo>
                <a:lnTo>
                  <a:pt x="553302" y="54482"/>
                </a:lnTo>
                <a:close/>
              </a:path>
              <a:path w="2287904" h="88900">
                <a:moveTo>
                  <a:pt x="512545" y="54482"/>
                </a:moveTo>
                <a:lnTo>
                  <a:pt x="512571" y="57911"/>
                </a:lnTo>
                <a:lnTo>
                  <a:pt x="512545" y="54482"/>
                </a:lnTo>
                <a:close/>
              </a:path>
              <a:path w="2287904" h="88900">
                <a:moveTo>
                  <a:pt x="478602" y="52831"/>
                </a:moveTo>
                <a:lnTo>
                  <a:pt x="509177" y="52831"/>
                </a:lnTo>
                <a:lnTo>
                  <a:pt x="509177" y="57911"/>
                </a:lnTo>
                <a:lnTo>
                  <a:pt x="478602" y="57911"/>
                </a:lnTo>
                <a:lnTo>
                  <a:pt x="478602" y="52831"/>
                </a:lnTo>
                <a:close/>
              </a:path>
              <a:path w="2287904" h="88900">
                <a:moveTo>
                  <a:pt x="403955" y="56260"/>
                </a:moveTo>
                <a:lnTo>
                  <a:pt x="405653" y="56260"/>
                </a:lnTo>
                <a:lnTo>
                  <a:pt x="402258" y="57911"/>
                </a:lnTo>
                <a:lnTo>
                  <a:pt x="403955" y="56260"/>
                </a:lnTo>
                <a:close/>
              </a:path>
              <a:path w="2287904" h="88900">
                <a:moveTo>
                  <a:pt x="128987" y="51180"/>
                </a:moveTo>
                <a:lnTo>
                  <a:pt x="137508" y="51180"/>
                </a:lnTo>
                <a:lnTo>
                  <a:pt x="137508" y="54482"/>
                </a:lnTo>
                <a:lnTo>
                  <a:pt x="132415" y="54482"/>
                </a:lnTo>
                <a:lnTo>
                  <a:pt x="132415" y="57911"/>
                </a:lnTo>
                <a:lnTo>
                  <a:pt x="122198" y="57911"/>
                </a:lnTo>
                <a:lnTo>
                  <a:pt x="122198" y="56260"/>
                </a:lnTo>
                <a:lnTo>
                  <a:pt x="128987" y="56260"/>
                </a:lnTo>
                <a:lnTo>
                  <a:pt x="128987" y="51180"/>
                </a:lnTo>
                <a:close/>
              </a:path>
              <a:path w="2287904" h="88900">
                <a:moveTo>
                  <a:pt x="49219" y="51180"/>
                </a:moveTo>
                <a:lnTo>
                  <a:pt x="52651" y="51180"/>
                </a:lnTo>
                <a:lnTo>
                  <a:pt x="52651" y="57911"/>
                </a:lnTo>
                <a:lnTo>
                  <a:pt x="25457" y="57911"/>
                </a:lnTo>
                <a:lnTo>
                  <a:pt x="25457" y="54482"/>
                </a:lnTo>
                <a:lnTo>
                  <a:pt x="49219" y="54482"/>
                </a:lnTo>
                <a:lnTo>
                  <a:pt x="49219" y="51180"/>
                </a:lnTo>
                <a:close/>
              </a:path>
              <a:path w="2287904" h="88900">
                <a:moveTo>
                  <a:pt x="15275" y="52831"/>
                </a:moveTo>
                <a:lnTo>
                  <a:pt x="22063" y="52831"/>
                </a:lnTo>
                <a:lnTo>
                  <a:pt x="22063" y="56260"/>
                </a:lnTo>
                <a:lnTo>
                  <a:pt x="20366" y="57911"/>
                </a:lnTo>
                <a:lnTo>
                  <a:pt x="15275" y="57911"/>
                </a:lnTo>
                <a:lnTo>
                  <a:pt x="15275" y="52831"/>
                </a:lnTo>
                <a:close/>
              </a:path>
              <a:path w="2287904" h="88900">
                <a:moveTo>
                  <a:pt x="8486" y="52831"/>
                </a:moveTo>
                <a:lnTo>
                  <a:pt x="10183" y="52831"/>
                </a:lnTo>
                <a:lnTo>
                  <a:pt x="10183" y="57911"/>
                </a:lnTo>
                <a:lnTo>
                  <a:pt x="8486" y="57911"/>
                </a:lnTo>
                <a:lnTo>
                  <a:pt x="8486" y="52831"/>
                </a:lnTo>
                <a:close/>
              </a:path>
              <a:path w="2287904" h="88900">
                <a:moveTo>
                  <a:pt x="1922877" y="49402"/>
                </a:moveTo>
                <a:lnTo>
                  <a:pt x="1924574" y="49402"/>
                </a:lnTo>
                <a:lnTo>
                  <a:pt x="1926272" y="51180"/>
                </a:lnTo>
                <a:lnTo>
                  <a:pt x="1929666" y="51180"/>
                </a:lnTo>
                <a:lnTo>
                  <a:pt x="1929666" y="56260"/>
                </a:lnTo>
                <a:lnTo>
                  <a:pt x="1921180" y="56260"/>
                </a:lnTo>
                <a:lnTo>
                  <a:pt x="1921180" y="52831"/>
                </a:lnTo>
                <a:lnTo>
                  <a:pt x="1922877" y="51180"/>
                </a:lnTo>
                <a:lnTo>
                  <a:pt x="1922877" y="49402"/>
                </a:lnTo>
                <a:close/>
              </a:path>
              <a:path w="2287904" h="88900">
                <a:moveTo>
                  <a:pt x="1790501" y="52831"/>
                </a:moveTo>
                <a:lnTo>
                  <a:pt x="1797290" y="52831"/>
                </a:lnTo>
                <a:lnTo>
                  <a:pt x="1797290" y="56260"/>
                </a:lnTo>
                <a:lnTo>
                  <a:pt x="1793896" y="56260"/>
                </a:lnTo>
                <a:lnTo>
                  <a:pt x="1792199" y="54482"/>
                </a:lnTo>
                <a:lnTo>
                  <a:pt x="1790501" y="54482"/>
                </a:lnTo>
                <a:lnTo>
                  <a:pt x="1790501" y="52831"/>
                </a:lnTo>
                <a:close/>
              </a:path>
              <a:path w="2287904" h="88900">
                <a:moveTo>
                  <a:pt x="1790501" y="54482"/>
                </a:moveTo>
                <a:lnTo>
                  <a:pt x="1792199" y="54482"/>
                </a:lnTo>
                <a:lnTo>
                  <a:pt x="1790501" y="56260"/>
                </a:lnTo>
                <a:lnTo>
                  <a:pt x="1790501" y="54482"/>
                </a:lnTo>
                <a:close/>
              </a:path>
              <a:path w="2287904" h="88900">
                <a:moveTo>
                  <a:pt x="1556301" y="52831"/>
                </a:moveTo>
                <a:lnTo>
                  <a:pt x="1557998" y="52831"/>
                </a:lnTo>
                <a:lnTo>
                  <a:pt x="1559695" y="54482"/>
                </a:lnTo>
                <a:lnTo>
                  <a:pt x="1557998" y="56260"/>
                </a:lnTo>
                <a:lnTo>
                  <a:pt x="1556301" y="54482"/>
                </a:lnTo>
                <a:lnTo>
                  <a:pt x="1556301" y="52831"/>
                </a:lnTo>
                <a:close/>
              </a:path>
              <a:path w="2287904" h="88900">
                <a:moveTo>
                  <a:pt x="1491810" y="52831"/>
                </a:moveTo>
                <a:lnTo>
                  <a:pt x="1493506" y="52831"/>
                </a:lnTo>
                <a:lnTo>
                  <a:pt x="1495203" y="56260"/>
                </a:lnTo>
                <a:lnTo>
                  <a:pt x="1491810" y="56260"/>
                </a:lnTo>
                <a:lnTo>
                  <a:pt x="1491810" y="52831"/>
                </a:lnTo>
                <a:close/>
              </a:path>
              <a:path w="2287904" h="88900">
                <a:moveTo>
                  <a:pt x="1371315" y="47751"/>
                </a:moveTo>
                <a:lnTo>
                  <a:pt x="1422228" y="47751"/>
                </a:lnTo>
                <a:lnTo>
                  <a:pt x="1420531" y="49402"/>
                </a:lnTo>
                <a:lnTo>
                  <a:pt x="1423926" y="51180"/>
                </a:lnTo>
                <a:lnTo>
                  <a:pt x="1486718" y="51180"/>
                </a:lnTo>
                <a:lnTo>
                  <a:pt x="1486718" y="56260"/>
                </a:lnTo>
                <a:lnTo>
                  <a:pt x="1451079" y="56260"/>
                </a:lnTo>
                <a:lnTo>
                  <a:pt x="1452776" y="54482"/>
                </a:lnTo>
                <a:lnTo>
                  <a:pt x="1452776" y="52831"/>
                </a:lnTo>
                <a:lnTo>
                  <a:pt x="1384886" y="52831"/>
                </a:lnTo>
                <a:lnTo>
                  <a:pt x="1384886" y="49402"/>
                </a:lnTo>
                <a:lnTo>
                  <a:pt x="1371315" y="49402"/>
                </a:lnTo>
                <a:lnTo>
                  <a:pt x="1371315" y="47751"/>
                </a:lnTo>
                <a:close/>
              </a:path>
              <a:path w="2287904" h="88900">
                <a:moveTo>
                  <a:pt x="1320393" y="51180"/>
                </a:moveTo>
                <a:lnTo>
                  <a:pt x="1333970" y="51180"/>
                </a:lnTo>
                <a:lnTo>
                  <a:pt x="1333970" y="56260"/>
                </a:lnTo>
                <a:lnTo>
                  <a:pt x="1320393" y="56260"/>
                </a:lnTo>
                <a:lnTo>
                  <a:pt x="1320393" y="51180"/>
                </a:lnTo>
                <a:close/>
              </a:path>
              <a:path w="2287904" h="88900">
                <a:moveTo>
                  <a:pt x="1201603" y="52831"/>
                </a:moveTo>
                <a:lnTo>
                  <a:pt x="1204997" y="52831"/>
                </a:lnTo>
                <a:lnTo>
                  <a:pt x="1204997" y="56260"/>
                </a:lnTo>
                <a:lnTo>
                  <a:pt x="1201603" y="56260"/>
                </a:lnTo>
                <a:lnTo>
                  <a:pt x="1201603" y="52831"/>
                </a:lnTo>
                <a:close/>
              </a:path>
              <a:path w="2287904" h="88900">
                <a:moveTo>
                  <a:pt x="1143900" y="45973"/>
                </a:moveTo>
                <a:lnTo>
                  <a:pt x="1154082" y="45973"/>
                </a:lnTo>
                <a:lnTo>
                  <a:pt x="1154082" y="51180"/>
                </a:lnTo>
                <a:lnTo>
                  <a:pt x="1145585" y="51180"/>
                </a:lnTo>
                <a:lnTo>
                  <a:pt x="1145585" y="56260"/>
                </a:lnTo>
                <a:lnTo>
                  <a:pt x="1143887" y="54482"/>
                </a:lnTo>
                <a:lnTo>
                  <a:pt x="1118442" y="54482"/>
                </a:lnTo>
                <a:lnTo>
                  <a:pt x="1118442" y="47751"/>
                </a:lnTo>
                <a:lnTo>
                  <a:pt x="1143900" y="47751"/>
                </a:lnTo>
                <a:lnTo>
                  <a:pt x="1143900" y="45973"/>
                </a:lnTo>
                <a:close/>
              </a:path>
              <a:path w="2287904" h="88900">
                <a:moveTo>
                  <a:pt x="1118442" y="54482"/>
                </a:moveTo>
                <a:lnTo>
                  <a:pt x="1143887" y="54482"/>
                </a:lnTo>
                <a:lnTo>
                  <a:pt x="1142190" y="56260"/>
                </a:lnTo>
                <a:lnTo>
                  <a:pt x="1118442" y="56260"/>
                </a:lnTo>
                <a:lnTo>
                  <a:pt x="1118442" y="54482"/>
                </a:lnTo>
                <a:close/>
              </a:path>
              <a:path w="2287904" h="88900">
                <a:moveTo>
                  <a:pt x="977580" y="44322"/>
                </a:moveTo>
                <a:lnTo>
                  <a:pt x="1115047" y="44322"/>
                </a:lnTo>
                <a:lnTo>
                  <a:pt x="1115047" y="56260"/>
                </a:lnTo>
                <a:lnTo>
                  <a:pt x="1106550" y="56260"/>
                </a:lnTo>
                <a:lnTo>
                  <a:pt x="1106550" y="52831"/>
                </a:lnTo>
                <a:lnTo>
                  <a:pt x="962292" y="52831"/>
                </a:lnTo>
                <a:lnTo>
                  <a:pt x="962292" y="49402"/>
                </a:lnTo>
                <a:lnTo>
                  <a:pt x="980975" y="49402"/>
                </a:lnTo>
                <a:lnTo>
                  <a:pt x="980975" y="45973"/>
                </a:lnTo>
                <a:lnTo>
                  <a:pt x="979277" y="45973"/>
                </a:lnTo>
                <a:lnTo>
                  <a:pt x="977580" y="44322"/>
                </a:lnTo>
                <a:close/>
              </a:path>
              <a:path w="2287904" h="88900">
                <a:moveTo>
                  <a:pt x="962292" y="52831"/>
                </a:moveTo>
                <a:lnTo>
                  <a:pt x="977567" y="52831"/>
                </a:lnTo>
                <a:lnTo>
                  <a:pt x="977567" y="56260"/>
                </a:lnTo>
                <a:lnTo>
                  <a:pt x="962292" y="56260"/>
                </a:lnTo>
                <a:lnTo>
                  <a:pt x="962292" y="52831"/>
                </a:lnTo>
                <a:close/>
              </a:path>
              <a:path w="2287904" h="88900">
                <a:moveTo>
                  <a:pt x="756956" y="51180"/>
                </a:moveTo>
                <a:lnTo>
                  <a:pt x="758654" y="51180"/>
                </a:lnTo>
                <a:lnTo>
                  <a:pt x="760351" y="56260"/>
                </a:lnTo>
                <a:lnTo>
                  <a:pt x="758654" y="54482"/>
                </a:lnTo>
                <a:lnTo>
                  <a:pt x="756956" y="54482"/>
                </a:lnTo>
                <a:lnTo>
                  <a:pt x="756956" y="51180"/>
                </a:lnTo>
                <a:close/>
              </a:path>
              <a:path w="2287904" h="88900">
                <a:moveTo>
                  <a:pt x="665312" y="52831"/>
                </a:moveTo>
                <a:lnTo>
                  <a:pt x="667010" y="52831"/>
                </a:lnTo>
                <a:lnTo>
                  <a:pt x="667010" y="54482"/>
                </a:lnTo>
                <a:lnTo>
                  <a:pt x="665312" y="56260"/>
                </a:lnTo>
                <a:lnTo>
                  <a:pt x="663615" y="56260"/>
                </a:lnTo>
                <a:lnTo>
                  <a:pt x="663615" y="54482"/>
                </a:lnTo>
                <a:lnTo>
                  <a:pt x="665312" y="52831"/>
                </a:lnTo>
                <a:close/>
              </a:path>
              <a:path w="2287904" h="88900">
                <a:moveTo>
                  <a:pt x="639855" y="51180"/>
                </a:moveTo>
                <a:lnTo>
                  <a:pt x="643250" y="51180"/>
                </a:lnTo>
                <a:lnTo>
                  <a:pt x="643250" y="52831"/>
                </a:lnTo>
                <a:lnTo>
                  <a:pt x="641552" y="56260"/>
                </a:lnTo>
                <a:lnTo>
                  <a:pt x="639855" y="56260"/>
                </a:lnTo>
                <a:lnTo>
                  <a:pt x="639855" y="51180"/>
                </a:lnTo>
                <a:close/>
              </a:path>
              <a:path w="2287904" h="88900">
                <a:moveTo>
                  <a:pt x="627976" y="54482"/>
                </a:moveTo>
                <a:lnTo>
                  <a:pt x="629673" y="54482"/>
                </a:lnTo>
                <a:lnTo>
                  <a:pt x="629673" y="56260"/>
                </a:lnTo>
                <a:lnTo>
                  <a:pt x="627976" y="54482"/>
                </a:lnTo>
                <a:close/>
              </a:path>
              <a:path w="2287904" h="88900">
                <a:moveTo>
                  <a:pt x="553302" y="52831"/>
                </a:moveTo>
                <a:lnTo>
                  <a:pt x="612677" y="52831"/>
                </a:lnTo>
                <a:lnTo>
                  <a:pt x="612677" y="56260"/>
                </a:lnTo>
                <a:lnTo>
                  <a:pt x="605888" y="56260"/>
                </a:lnTo>
                <a:lnTo>
                  <a:pt x="604191" y="54482"/>
                </a:lnTo>
                <a:lnTo>
                  <a:pt x="553302" y="54482"/>
                </a:lnTo>
                <a:lnTo>
                  <a:pt x="553302" y="52831"/>
                </a:lnTo>
                <a:close/>
              </a:path>
              <a:path w="2287904" h="88900">
                <a:moveTo>
                  <a:pt x="512571" y="52831"/>
                </a:moveTo>
                <a:lnTo>
                  <a:pt x="549908" y="52831"/>
                </a:lnTo>
                <a:lnTo>
                  <a:pt x="549908" y="56260"/>
                </a:lnTo>
                <a:lnTo>
                  <a:pt x="515940" y="56260"/>
                </a:lnTo>
                <a:lnTo>
                  <a:pt x="515940" y="54482"/>
                </a:lnTo>
                <a:lnTo>
                  <a:pt x="512571" y="54482"/>
                </a:lnTo>
                <a:lnTo>
                  <a:pt x="512571" y="52831"/>
                </a:lnTo>
                <a:close/>
              </a:path>
              <a:path w="2287904" h="88900">
                <a:moveTo>
                  <a:pt x="475208" y="52831"/>
                </a:moveTo>
                <a:lnTo>
                  <a:pt x="475234" y="56260"/>
                </a:lnTo>
                <a:lnTo>
                  <a:pt x="475208" y="52831"/>
                </a:lnTo>
                <a:close/>
              </a:path>
              <a:path w="2287904" h="88900">
                <a:moveTo>
                  <a:pt x="56045" y="52831"/>
                </a:moveTo>
                <a:lnTo>
                  <a:pt x="64531" y="52831"/>
                </a:lnTo>
                <a:lnTo>
                  <a:pt x="64531" y="56260"/>
                </a:lnTo>
                <a:lnTo>
                  <a:pt x="56045" y="56260"/>
                </a:lnTo>
                <a:lnTo>
                  <a:pt x="56045" y="52831"/>
                </a:lnTo>
                <a:close/>
              </a:path>
              <a:path w="2287904" h="88900">
                <a:moveTo>
                  <a:pt x="1999292" y="49402"/>
                </a:moveTo>
                <a:lnTo>
                  <a:pt x="2284414" y="49402"/>
                </a:lnTo>
                <a:lnTo>
                  <a:pt x="2284414" y="52831"/>
                </a:lnTo>
                <a:lnTo>
                  <a:pt x="2282716" y="54482"/>
                </a:lnTo>
                <a:lnTo>
                  <a:pt x="2063783" y="54482"/>
                </a:lnTo>
                <a:lnTo>
                  <a:pt x="2063783" y="51180"/>
                </a:lnTo>
                <a:lnTo>
                  <a:pt x="1999292" y="51180"/>
                </a:lnTo>
                <a:lnTo>
                  <a:pt x="1999292" y="49402"/>
                </a:lnTo>
                <a:close/>
              </a:path>
              <a:path w="2287904" h="88900">
                <a:moveTo>
                  <a:pt x="1999292" y="52831"/>
                </a:moveTo>
                <a:lnTo>
                  <a:pt x="2007778" y="52831"/>
                </a:lnTo>
                <a:lnTo>
                  <a:pt x="2006081" y="54482"/>
                </a:lnTo>
                <a:lnTo>
                  <a:pt x="1999292" y="54482"/>
                </a:lnTo>
                <a:lnTo>
                  <a:pt x="1999292" y="52831"/>
                </a:lnTo>
                <a:close/>
              </a:path>
              <a:path w="2287904" h="88900">
                <a:moveTo>
                  <a:pt x="1763349" y="51180"/>
                </a:moveTo>
                <a:lnTo>
                  <a:pt x="1766743" y="51180"/>
                </a:lnTo>
                <a:lnTo>
                  <a:pt x="1766743" y="54482"/>
                </a:lnTo>
                <a:lnTo>
                  <a:pt x="1763349" y="54482"/>
                </a:lnTo>
                <a:lnTo>
                  <a:pt x="1763349" y="51180"/>
                </a:lnTo>
                <a:close/>
              </a:path>
              <a:path w="2287904" h="88900">
                <a:moveTo>
                  <a:pt x="1620791" y="52831"/>
                </a:moveTo>
                <a:lnTo>
                  <a:pt x="1624186" y="52831"/>
                </a:lnTo>
                <a:lnTo>
                  <a:pt x="1622489" y="54482"/>
                </a:lnTo>
                <a:lnTo>
                  <a:pt x="1620791" y="52831"/>
                </a:lnTo>
                <a:close/>
              </a:path>
              <a:path w="2287904" h="88900">
                <a:moveTo>
                  <a:pt x="1527450" y="52831"/>
                </a:moveTo>
                <a:lnTo>
                  <a:pt x="1530844" y="52831"/>
                </a:lnTo>
                <a:lnTo>
                  <a:pt x="1529147" y="54482"/>
                </a:lnTo>
                <a:lnTo>
                  <a:pt x="1527450" y="52831"/>
                </a:lnTo>
                <a:close/>
              </a:path>
              <a:path w="2287904" h="88900">
                <a:moveTo>
                  <a:pt x="1325492" y="39242"/>
                </a:moveTo>
                <a:lnTo>
                  <a:pt x="1333977" y="39242"/>
                </a:lnTo>
                <a:lnTo>
                  <a:pt x="1333977" y="40893"/>
                </a:lnTo>
                <a:lnTo>
                  <a:pt x="1335674" y="40893"/>
                </a:lnTo>
                <a:lnTo>
                  <a:pt x="1335674" y="44322"/>
                </a:lnTo>
                <a:lnTo>
                  <a:pt x="1315308" y="44322"/>
                </a:lnTo>
                <a:lnTo>
                  <a:pt x="1315308" y="52831"/>
                </a:lnTo>
                <a:lnTo>
                  <a:pt x="1316999" y="52831"/>
                </a:lnTo>
                <a:lnTo>
                  <a:pt x="1316999" y="54482"/>
                </a:lnTo>
                <a:lnTo>
                  <a:pt x="1303421" y="54482"/>
                </a:lnTo>
                <a:lnTo>
                  <a:pt x="1303421" y="42671"/>
                </a:lnTo>
                <a:lnTo>
                  <a:pt x="1327190" y="42671"/>
                </a:lnTo>
                <a:lnTo>
                  <a:pt x="1327190" y="40893"/>
                </a:lnTo>
                <a:lnTo>
                  <a:pt x="1325492" y="39242"/>
                </a:lnTo>
                <a:close/>
              </a:path>
              <a:path w="2287904" h="88900">
                <a:moveTo>
                  <a:pt x="1250819" y="42671"/>
                </a:moveTo>
                <a:lnTo>
                  <a:pt x="1300027" y="42671"/>
                </a:lnTo>
                <a:lnTo>
                  <a:pt x="1300027" y="51180"/>
                </a:lnTo>
                <a:lnTo>
                  <a:pt x="1298330" y="52831"/>
                </a:lnTo>
                <a:lnTo>
                  <a:pt x="1298330" y="54482"/>
                </a:lnTo>
                <a:lnTo>
                  <a:pt x="1289844" y="54482"/>
                </a:lnTo>
                <a:lnTo>
                  <a:pt x="1289826" y="51162"/>
                </a:lnTo>
                <a:lnTo>
                  <a:pt x="1288147" y="49402"/>
                </a:lnTo>
                <a:lnTo>
                  <a:pt x="1235534" y="49402"/>
                </a:lnTo>
                <a:lnTo>
                  <a:pt x="1235534" y="47751"/>
                </a:lnTo>
                <a:lnTo>
                  <a:pt x="1286458" y="47751"/>
                </a:lnTo>
                <a:lnTo>
                  <a:pt x="1286458" y="44322"/>
                </a:lnTo>
                <a:lnTo>
                  <a:pt x="1250819" y="44322"/>
                </a:lnTo>
                <a:lnTo>
                  <a:pt x="1250819" y="42671"/>
                </a:lnTo>
                <a:close/>
              </a:path>
              <a:path w="2287904" h="88900">
                <a:moveTo>
                  <a:pt x="1235534" y="49402"/>
                </a:moveTo>
                <a:lnTo>
                  <a:pt x="1288147" y="49402"/>
                </a:lnTo>
                <a:lnTo>
                  <a:pt x="1286449" y="51180"/>
                </a:lnTo>
                <a:lnTo>
                  <a:pt x="1281358" y="51180"/>
                </a:lnTo>
                <a:lnTo>
                  <a:pt x="1281358" y="54482"/>
                </a:lnTo>
                <a:lnTo>
                  <a:pt x="1235534" y="54482"/>
                </a:lnTo>
                <a:lnTo>
                  <a:pt x="1235534" y="49402"/>
                </a:lnTo>
                <a:close/>
              </a:path>
              <a:path w="2287904" h="88900">
                <a:moveTo>
                  <a:pt x="1172750" y="44322"/>
                </a:moveTo>
                <a:lnTo>
                  <a:pt x="1186317" y="44322"/>
                </a:lnTo>
                <a:lnTo>
                  <a:pt x="1186317" y="49402"/>
                </a:lnTo>
                <a:lnTo>
                  <a:pt x="1182922" y="49402"/>
                </a:lnTo>
                <a:lnTo>
                  <a:pt x="1182922" y="54482"/>
                </a:lnTo>
                <a:lnTo>
                  <a:pt x="1165951" y="54482"/>
                </a:lnTo>
                <a:lnTo>
                  <a:pt x="1165951" y="52831"/>
                </a:lnTo>
                <a:lnTo>
                  <a:pt x="1171053" y="52831"/>
                </a:lnTo>
                <a:lnTo>
                  <a:pt x="1171053" y="45973"/>
                </a:lnTo>
                <a:lnTo>
                  <a:pt x="1172750" y="44322"/>
                </a:lnTo>
                <a:close/>
              </a:path>
              <a:path w="2287904" h="88900">
                <a:moveTo>
                  <a:pt x="1159162" y="51180"/>
                </a:moveTo>
                <a:lnTo>
                  <a:pt x="1162556" y="51180"/>
                </a:lnTo>
                <a:lnTo>
                  <a:pt x="1162556" y="54482"/>
                </a:lnTo>
                <a:lnTo>
                  <a:pt x="1159162" y="54482"/>
                </a:lnTo>
                <a:lnTo>
                  <a:pt x="1159162" y="51180"/>
                </a:lnTo>
                <a:close/>
              </a:path>
              <a:path w="2287904" h="88900">
                <a:moveTo>
                  <a:pt x="952109" y="52831"/>
                </a:moveTo>
                <a:lnTo>
                  <a:pt x="957200" y="52831"/>
                </a:lnTo>
                <a:lnTo>
                  <a:pt x="953807" y="54482"/>
                </a:lnTo>
                <a:lnTo>
                  <a:pt x="952109" y="52831"/>
                </a:lnTo>
                <a:close/>
              </a:path>
              <a:path w="2287904" h="88900">
                <a:moveTo>
                  <a:pt x="919863" y="51180"/>
                </a:moveTo>
                <a:lnTo>
                  <a:pt x="924955" y="51180"/>
                </a:lnTo>
                <a:lnTo>
                  <a:pt x="924955" y="54482"/>
                </a:lnTo>
                <a:lnTo>
                  <a:pt x="921560" y="54482"/>
                </a:lnTo>
                <a:lnTo>
                  <a:pt x="921560" y="52831"/>
                </a:lnTo>
                <a:lnTo>
                  <a:pt x="919863" y="51180"/>
                </a:lnTo>
                <a:close/>
              </a:path>
              <a:path w="2287904" h="88900">
                <a:moveTo>
                  <a:pt x="908001" y="51180"/>
                </a:moveTo>
                <a:lnTo>
                  <a:pt x="911395" y="51180"/>
                </a:lnTo>
                <a:lnTo>
                  <a:pt x="911395" y="54482"/>
                </a:lnTo>
                <a:lnTo>
                  <a:pt x="908001" y="54482"/>
                </a:lnTo>
                <a:lnTo>
                  <a:pt x="908001" y="51180"/>
                </a:lnTo>
                <a:close/>
              </a:path>
              <a:path w="2287904" h="88900">
                <a:moveTo>
                  <a:pt x="629648" y="52831"/>
                </a:moveTo>
                <a:lnTo>
                  <a:pt x="631370" y="52831"/>
                </a:lnTo>
                <a:lnTo>
                  <a:pt x="629673" y="54482"/>
                </a:lnTo>
                <a:lnTo>
                  <a:pt x="629648" y="52831"/>
                </a:lnTo>
                <a:close/>
              </a:path>
              <a:path w="2287904" h="88900">
                <a:moveTo>
                  <a:pt x="621162" y="52831"/>
                </a:moveTo>
                <a:lnTo>
                  <a:pt x="626278" y="52831"/>
                </a:lnTo>
                <a:lnTo>
                  <a:pt x="627976" y="54482"/>
                </a:lnTo>
                <a:lnTo>
                  <a:pt x="621162" y="54482"/>
                </a:lnTo>
                <a:lnTo>
                  <a:pt x="621162" y="52831"/>
                </a:lnTo>
                <a:close/>
              </a:path>
              <a:path w="2287904" h="88900">
                <a:moveTo>
                  <a:pt x="483720" y="47751"/>
                </a:moveTo>
                <a:lnTo>
                  <a:pt x="521057" y="47751"/>
                </a:lnTo>
                <a:lnTo>
                  <a:pt x="521057" y="51180"/>
                </a:lnTo>
                <a:lnTo>
                  <a:pt x="473537" y="51180"/>
                </a:lnTo>
                <a:lnTo>
                  <a:pt x="471840" y="52831"/>
                </a:lnTo>
                <a:lnTo>
                  <a:pt x="471840" y="54482"/>
                </a:lnTo>
                <a:lnTo>
                  <a:pt x="417533" y="54482"/>
                </a:lnTo>
                <a:lnTo>
                  <a:pt x="417533" y="52831"/>
                </a:lnTo>
                <a:lnTo>
                  <a:pt x="414138" y="52831"/>
                </a:lnTo>
                <a:lnTo>
                  <a:pt x="414138" y="49402"/>
                </a:lnTo>
                <a:lnTo>
                  <a:pt x="482023" y="49402"/>
                </a:lnTo>
                <a:lnTo>
                  <a:pt x="483720" y="47751"/>
                </a:lnTo>
                <a:close/>
              </a:path>
              <a:path w="2287904" h="88900">
                <a:moveTo>
                  <a:pt x="247821" y="52831"/>
                </a:moveTo>
                <a:lnTo>
                  <a:pt x="415836" y="52831"/>
                </a:lnTo>
                <a:lnTo>
                  <a:pt x="417533" y="54482"/>
                </a:lnTo>
                <a:lnTo>
                  <a:pt x="247821" y="54482"/>
                </a:lnTo>
                <a:lnTo>
                  <a:pt x="247821" y="52831"/>
                </a:lnTo>
                <a:close/>
              </a:path>
              <a:path w="2287904" h="88900">
                <a:moveTo>
                  <a:pt x="128987" y="44322"/>
                </a:moveTo>
                <a:lnTo>
                  <a:pt x="135776" y="44322"/>
                </a:lnTo>
                <a:lnTo>
                  <a:pt x="135776" y="49402"/>
                </a:lnTo>
                <a:lnTo>
                  <a:pt x="147656" y="49402"/>
                </a:lnTo>
                <a:lnTo>
                  <a:pt x="147656" y="54482"/>
                </a:lnTo>
                <a:lnTo>
                  <a:pt x="142600" y="54482"/>
                </a:lnTo>
                <a:lnTo>
                  <a:pt x="142600" y="52831"/>
                </a:lnTo>
                <a:lnTo>
                  <a:pt x="140902" y="52831"/>
                </a:lnTo>
                <a:lnTo>
                  <a:pt x="140902" y="51180"/>
                </a:lnTo>
                <a:lnTo>
                  <a:pt x="128987" y="51180"/>
                </a:lnTo>
                <a:lnTo>
                  <a:pt x="128987" y="44322"/>
                </a:lnTo>
                <a:close/>
              </a:path>
              <a:path w="2287904" h="88900">
                <a:moveTo>
                  <a:pt x="86556" y="42671"/>
                </a:moveTo>
                <a:lnTo>
                  <a:pt x="89951" y="42671"/>
                </a:lnTo>
                <a:lnTo>
                  <a:pt x="89951" y="45973"/>
                </a:lnTo>
                <a:lnTo>
                  <a:pt x="108620" y="45973"/>
                </a:lnTo>
                <a:lnTo>
                  <a:pt x="108620" y="54482"/>
                </a:lnTo>
                <a:lnTo>
                  <a:pt x="76412" y="54482"/>
                </a:lnTo>
                <a:lnTo>
                  <a:pt x="76412" y="52831"/>
                </a:lnTo>
                <a:lnTo>
                  <a:pt x="74715" y="51180"/>
                </a:lnTo>
                <a:lnTo>
                  <a:pt x="86556" y="51180"/>
                </a:lnTo>
                <a:lnTo>
                  <a:pt x="86556" y="42671"/>
                </a:lnTo>
                <a:close/>
              </a:path>
              <a:path w="2287904" h="88900">
                <a:moveTo>
                  <a:pt x="30549" y="49402"/>
                </a:moveTo>
                <a:lnTo>
                  <a:pt x="45824" y="49402"/>
                </a:lnTo>
                <a:lnTo>
                  <a:pt x="45824" y="54482"/>
                </a:lnTo>
                <a:lnTo>
                  <a:pt x="27155" y="54482"/>
                </a:lnTo>
                <a:lnTo>
                  <a:pt x="28852" y="52831"/>
                </a:lnTo>
                <a:lnTo>
                  <a:pt x="28870" y="51162"/>
                </a:lnTo>
                <a:lnTo>
                  <a:pt x="30549" y="49402"/>
                </a:lnTo>
                <a:close/>
              </a:path>
              <a:path w="2287904" h="88900">
                <a:moveTo>
                  <a:pt x="2255562" y="32384"/>
                </a:moveTo>
                <a:lnTo>
                  <a:pt x="2267442" y="32384"/>
                </a:lnTo>
                <a:lnTo>
                  <a:pt x="2269139" y="34035"/>
                </a:lnTo>
                <a:lnTo>
                  <a:pt x="2270837" y="37464"/>
                </a:lnTo>
                <a:lnTo>
                  <a:pt x="2270837" y="40893"/>
                </a:lnTo>
                <a:lnTo>
                  <a:pt x="2269139" y="45973"/>
                </a:lnTo>
                <a:lnTo>
                  <a:pt x="2269139" y="49402"/>
                </a:lnTo>
                <a:lnTo>
                  <a:pt x="1990806" y="49402"/>
                </a:lnTo>
                <a:lnTo>
                  <a:pt x="1990806" y="52831"/>
                </a:lnTo>
                <a:lnTo>
                  <a:pt x="1980624" y="52831"/>
                </a:lnTo>
                <a:lnTo>
                  <a:pt x="1978926" y="51180"/>
                </a:lnTo>
                <a:lnTo>
                  <a:pt x="1978926" y="49402"/>
                </a:lnTo>
                <a:lnTo>
                  <a:pt x="1977229" y="47751"/>
                </a:lnTo>
                <a:lnTo>
                  <a:pt x="1968744" y="47751"/>
                </a:lnTo>
                <a:lnTo>
                  <a:pt x="1968744" y="45973"/>
                </a:lnTo>
                <a:lnTo>
                  <a:pt x="2241984" y="45973"/>
                </a:lnTo>
                <a:lnTo>
                  <a:pt x="2241984" y="37464"/>
                </a:lnTo>
                <a:lnTo>
                  <a:pt x="2236893" y="37464"/>
                </a:lnTo>
                <a:lnTo>
                  <a:pt x="2236893" y="34035"/>
                </a:lnTo>
                <a:lnTo>
                  <a:pt x="2255562" y="34035"/>
                </a:lnTo>
                <a:lnTo>
                  <a:pt x="2255562" y="32384"/>
                </a:lnTo>
                <a:close/>
              </a:path>
              <a:path w="2287904" h="88900">
                <a:moveTo>
                  <a:pt x="1788804" y="47751"/>
                </a:moveTo>
                <a:lnTo>
                  <a:pt x="1788804" y="49402"/>
                </a:lnTo>
                <a:lnTo>
                  <a:pt x="1792199" y="49402"/>
                </a:lnTo>
                <a:lnTo>
                  <a:pt x="1792199" y="51180"/>
                </a:lnTo>
                <a:lnTo>
                  <a:pt x="1793896" y="52831"/>
                </a:lnTo>
                <a:lnTo>
                  <a:pt x="1787107" y="52831"/>
                </a:lnTo>
                <a:lnTo>
                  <a:pt x="1787107" y="49402"/>
                </a:lnTo>
                <a:lnTo>
                  <a:pt x="1788804" y="47751"/>
                </a:lnTo>
                <a:close/>
              </a:path>
              <a:path w="2287904" h="88900">
                <a:moveTo>
                  <a:pt x="1491809" y="51180"/>
                </a:moveTo>
                <a:lnTo>
                  <a:pt x="1491810" y="52831"/>
                </a:lnTo>
                <a:lnTo>
                  <a:pt x="1491809" y="51180"/>
                </a:lnTo>
                <a:close/>
              </a:path>
              <a:path w="2287904" h="88900">
                <a:moveTo>
                  <a:pt x="1316999" y="51180"/>
                </a:moveTo>
                <a:lnTo>
                  <a:pt x="1318702" y="51180"/>
                </a:lnTo>
                <a:lnTo>
                  <a:pt x="1318702" y="52831"/>
                </a:lnTo>
                <a:lnTo>
                  <a:pt x="1316999" y="52831"/>
                </a:lnTo>
                <a:lnTo>
                  <a:pt x="1316999" y="51180"/>
                </a:lnTo>
                <a:close/>
              </a:path>
              <a:path w="2287904" h="88900">
                <a:moveTo>
                  <a:pt x="1201601" y="45973"/>
                </a:moveTo>
                <a:lnTo>
                  <a:pt x="1232140" y="45973"/>
                </a:lnTo>
                <a:lnTo>
                  <a:pt x="1232140" y="52831"/>
                </a:lnTo>
                <a:lnTo>
                  <a:pt x="1204997" y="52831"/>
                </a:lnTo>
                <a:lnTo>
                  <a:pt x="1203300" y="51180"/>
                </a:lnTo>
                <a:lnTo>
                  <a:pt x="1186317" y="51180"/>
                </a:lnTo>
                <a:lnTo>
                  <a:pt x="1186317" y="49402"/>
                </a:lnTo>
                <a:lnTo>
                  <a:pt x="1191409" y="49402"/>
                </a:lnTo>
                <a:lnTo>
                  <a:pt x="1191409" y="47751"/>
                </a:lnTo>
                <a:lnTo>
                  <a:pt x="1201601" y="47751"/>
                </a:lnTo>
                <a:lnTo>
                  <a:pt x="1201601" y="45973"/>
                </a:lnTo>
                <a:close/>
              </a:path>
              <a:path w="2287904" h="88900">
                <a:moveTo>
                  <a:pt x="1186317" y="51180"/>
                </a:moveTo>
                <a:lnTo>
                  <a:pt x="1203300" y="51180"/>
                </a:lnTo>
                <a:lnTo>
                  <a:pt x="1201603" y="52831"/>
                </a:lnTo>
                <a:lnTo>
                  <a:pt x="1186317" y="52831"/>
                </a:lnTo>
                <a:lnTo>
                  <a:pt x="1186317" y="51180"/>
                </a:lnTo>
                <a:close/>
              </a:path>
              <a:path w="2287904" h="88900">
                <a:moveTo>
                  <a:pt x="1164264" y="44322"/>
                </a:moveTo>
                <a:lnTo>
                  <a:pt x="1167658" y="44322"/>
                </a:lnTo>
                <a:lnTo>
                  <a:pt x="1167658" y="51180"/>
                </a:lnTo>
                <a:lnTo>
                  <a:pt x="1169356" y="52831"/>
                </a:lnTo>
                <a:lnTo>
                  <a:pt x="1165951" y="52831"/>
                </a:lnTo>
                <a:lnTo>
                  <a:pt x="1165951" y="51180"/>
                </a:lnTo>
                <a:lnTo>
                  <a:pt x="1164264" y="51180"/>
                </a:lnTo>
                <a:lnTo>
                  <a:pt x="1164264" y="44322"/>
                </a:lnTo>
                <a:close/>
              </a:path>
              <a:path w="2287904" h="88900">
                <a:moveTo>
                  <a:pt x="1154082" y="51180"/>
                </a:moveTo>
                <a:lnTo>
                  <a:pt x="1157476" y="51180"/>
                </a:lnTo>
                <a:lnTo>
                  <a:pt x="1157476" y="52831"/>
                </a:lnTo>
                <a:lnTo>
                  <a:pt x="1154082" y="52831"/>
                </a:lnTo>
                <a:lnTo>
                  <a:pt x="1154082" y="51180"/>
                </a:lnTo>
                <a:close/>
              </a:path>
              <a:path w="2287904" h="88900">
                <a:moveTo>
                  <a:pt x="870664" y="44322"/>
                </a:moveTo>
                <a:lnTo>
                  <a:pt x="958898" y="44322"/>
                </a:lnTo>
                <a:lnTo>
                  <a:pt x="958898" y="52831"/>
                </a:lnTo>
                <a:lnTo>
                  <a:pt x="947018" y="52831"/>
                </a:lnTo>
                <a:lnTo>
                  <a:pt x="947018" y="49402"/>
                </a:lnTo>
                <a:lnTo>
                  <a:pt x="930063" y="49402"/>
                </a:lnTo>
                <a:lnTo>
                  <a:pt x="928366" y="47751"/>
                </a:lnTo>
                <a:lnTo>
                  <a:pt x="870664" y="47751"/>
                </a:lnTo>
                <a:lnTo>
                  <a:pt x="870664" y="44322"/>
                </a:lnTo>
                <a:close/>
              </a:path>
              <a:path w="2287904" h="88900">
                <a:moveTo>
                  <a:pt x="894406" y="47751"/>
                </a:moveTo>
                <a:lnTo>
                  <a:pt x="928366" y="47751"/>
                </a:lnTo>
                <a:lnTo>
                  <a:pt x="928366" y="51180"/>
                </a:lnTo>
                <a:lnTo>
                  <a:pt x="896103" y="51180"/>
                </a:lnTo>
                <a:lnTo>
                  <a:pt x="896103" y="52831"/>
                </a:lnTo>
                <a:lnTo>
                  <a:pt x="894406" y="52831"/>
                </a:lnTo>
                <a:lnTo>
                  <a:pt x="894406" y="47751"/>
                </a:lnTo>
                <a:close/>
              </a:path>
              <a:path w="2287904" h="88900">
                <a:moveTo>
                  <a:pt x="475234" y="51180"/>
                </a:moveTo>
                <a:lnTo>
                  <a:pt x="629648" y="51180"/>
                </a:lnTo>
                <a:lnTo>
                  <a:pt x="629648" y="52831"/>
                </a:lnTo>
                <a:lnTo>
                  <a:pt x="475234" y="52831"/>
                </a:lnTo>
                <a:lnTo>
                  <a:pt x="475234" y="51180"/>
                </a:lnTo>
                <a:close/>
              </a:path>
              <a:path w="2287904" h="88900">
                <a:moveTo>
                  <a:pt x="15275" y="45973"/>
                </a:moveTo>
                <a:lnTo>
                  <a:pt x="18669" y="45973"/>
                </a:lnTo>
                <a:lnTo>
                  <a:pt x="18669" y="47751"/>
                </a:lnTo>
                <a:lnTo>
                  <a:pt x="27155" y="47751"/>
                </a:lnTo>
                <a:lnTo>
                  <a:pt x="27155" y="52831"/>
                </a:lnTo>
                <a:lnTo>
                  <a:pt x="18669" y="52831"/>
                </a:lnTo>
                <a:lnTo>
                  <a:pt x="18669" y="49402"/>
                </a:lnTo>
                <a:lnTo>
                  <a:pt x="15275" y="49402"/>
                </a:lnTo>
                <a:lnTo>
                  <a:pt x="15275" y="45973"/>
                </a:lnTo>
                <a:close/>
              </a:path>
              <a:path w="2287904" h="88900">
                <a:moveTo>
                  <a:pt x="1924574" y="47751"/>
                </a:moveTo>
                <a:lnTo>
                  <a:pt x="1953469" y="47751"/>
                </a:lnTo>
                <a:lnTo>
                  <a:pt x="1953469" y="49402"/>
                </a:lnTo>
                <a:lnTo>
                  <a:pt x="1951772" y="51180"/>
                </a:lnTo>
                <a:lnTo>
                  <a:pt x="1950075" y="51180"/>
                </a:lnTo>
                <a:lnTo>
                  <a:pt x="1950075" y="49402"/>
                </a:lnTo>
                <a:lnTo>
                  <a:pt x="1924574" y="49402"/>
                </a:lnTo>
                <a:lnTo>
                  <a:pt x="1924574" y="47751"/>
                </a:lnTo>
                <a:close/>
              </a:path>
              <a:path w="2287904" h="88900">
                <a:moveTo>
                  <a:pt x="1900857" y="42671"/>
                </a:moveTo>
                <a:lnTo>
                  <a:pt x="1919526" y="42671"/>
                </a:lnTo>
                <a:lnTo>
                  <a:pt x="1919526" y="45973"/>
                </a:lnTo>
                <a:lnTo>
                  <a:pt x="1907646" y="45973"/>
                </a:lnTo>
                <a:lnTo>
                  <a:pt x="1906070" y="47624"/>
                </a:lnTo>
                <a:lnTo>
                  <a:pt x="1905948" y="51180"/>
                </a:lnTo>
                <a:lnTo>
                  <a:pt x="1902554" y="51180"/>
                </a:lnTo>
                <a:lnTo>
                  <a:pt x="1902554" y="44322"/>
                </a:lnTo>
                <a:lnTo>
                  <a:pt x="1900857" y="42671"/>
                </a:lnTo>
                <a:close/>
              </a:path>
              <a:path w="2287904" h="88900">
                <a:moveTo>
                  <a:pt x="1834667" y="45973"/>
                </a:moveTo>
                <a:lnTo>
                  <a:pt x="1870308" y="45973"/>
                </a:lnTo>
                <a:lnTo>
                  <a:pt x="1870308" y="51180"/>
                </a:lnTo>
                <a:lnTo>
                  <a:pt x="1858428" y="51180"/>
                </a:lnTo>
                <a:lnTo>
                  <a:pt x="1858428" y="47751"/>
                </a:lnTo>
                <a:lnTo>
                  <a:pt x="1834667" y="47751"/>
                </a:lnTo>
                <a:lnTo>
                  <a:pt x="1834667" y="45973"/>
                </a:lnTo>
                <a:close/>
              </a:path>
              <a:path w="2287904" h="88900">
                <a:moveTo>
                  <a:pt x="1834667" y="47751"/>
                </a:moveTo>
                <a:lnTo>
                  <a:pt x="1855033" y="47751"/>
                </a:lnTo>
                <a:lnTo>
                  <a:pt x="1855033" y="49402"/>
                </a:lnTo>
                <a:lnTo>
                  <a:pt x="1853336" y="51180"/>
                </a:lnTo>
                <a:lnTo>
                  <a:pt x="1851639" y="51180"/>
                </a:lnTo>
                <a:lnTo>
                  <a:pt x="1851639" y="49402"/>
                </a:lnTo>
                <a:lnTo>
                  <a:pt x="1834667" y="49402"/>
                </a:lnTo>
                <a:lnTo>
                  <a:pt x="1834667" y="47751"/>
                </a:lnTo>
                <a:close/>
              </a:path>
              <a:path w="2287904" h="88900">
                <a:moveTo>
                  <a:pt x="1809172" y="47751"/>
                </a:moveTo>
                <a:lnTo>
                  <a:pt x="1810869" y="47751"/>
                </a:lnTo>
                <a:lnTo>
                  <a:pt x="1810869" y="51180"/>
                </a:lnTo>
                <a:lnTo>
                  <a:pt x="1809172" y="49402"/>
                </a:lnTo>
                <a:lnTo>
                  <a:pt x="1809172" y="47751"/>
                </a:lnTo>
                <a:close/>
              </a:path>
              <a:path w="2287904" h="88900">
                <a:moveTo>
                  <a:pt x="1766743" y="47751"/>
                </a:moveTo>
                <a:lnTo>
                  <a:pt x="1771835" y="47751"/>
                </a:lnTo>
                <a:lnTo>
                  <a:pt x="1771835" y="51180"/>
                </a:lnTo>
                <a:lnTo>
                  <a:pt x="1766743" y="51180"/>
                </a:lnTo>
                <a:lnTo>
                  <a:pt x="1766743" y="47751"/>
                </a:lnTo>
                <a:close/>
              </a:path>
              <a:path w="2287904" h="88900">
                <a:moveTo>
                  <a:pt x="1753167" y="47751"/>
                </a:moveTo>
                <a:lnTo>
                  <a:pt x="1758258" y="47751"/>
                </a:lnTo>
                <a:lnTo>
                  <a:pt x="1758258" y="49402"/>
                </a:lnTo>
                <a:lnTo>
                  <a:pt x="1756561" y="51180"/>
                </a:lnTo>
                <a:lnTo>
                  <a:pt x="1753167" y="51180"/>
                </a:lnTo>
                <a:lnTo>
                  <a:pt x="1753167" y="47751"/>
                </a:lnTo>
                <a:close/>
              </a:path>
              <a:path w="2287904" h="88900">
                <a:moveTo>
                  <a:pt x="1702253" y="47751"/>
                </a:moveTo>
                <a:lnTo>
                  <a:pt x="1705647" y="47751"/>
                </a:lnTo>
                <a:lnTo>
                  <a:pt x="1705647" y="51180"/>
                </a:lnTo>
                <a:lnTo>
                  <a:pt x="1702253" y="49402"/>
                </a:lnTo>
                <a:lnTo>
                  <a:pt x="1702253" y="47751"/>
                </a:lnTo>
                <a:close/>
              </a:path>
              <a:path w="2287904" h="88900">
                <a:moveTo>
                  <a:pt x="1619094" y="45973"/>
                </a:moveTo>
                <a:lnTo>
                  <a:pt x="1620791" y="45973"/>
                </a:lnTo>
                <a:lnTo>
                  <a:pt x="1620791" y="51180"/>
                </a:lnTo>
                <a:lnTo>
                  <a:pt x="1615700" y="51180"/>
                </a:lnTo>
                <a:lnTo>
                  <a:pt x="1615700" y="49402"/>
                </a:lnTo>
                <a:lnTo>
                  <a:pt x="1617397" y="47751"/>
                </a:lnTo>
                <a:lnTo>
                  <a:pt x="1619094" y="45973"/>
                </a:lnTo>
                <a:close/>
              </a:path>
              <a:path w="2287904" h="88900">
                <a:moveTo>
                  <a:pt x="1412045" y="39242"/>
                </a:moveTo>
                <a:lnTo>
                  <a:pt x="1496900" y="39242"/>
                </a:lnTo>
                <a:lnTo>
                  <a:pt x="1496900" y="40893"/>
                </a:lnTo>
                <a:lnTo>
                  <a:pt x="1495203" y="42671"/>
                </a:lnTo>
                <a:lnTo>
                  <a:pt x="1495203" y="44322"/>
                </a:lnTo>
                <a:lnTo>
                  <a:pt x="1493506" y="44322"/>
                </a:lnTo>
                <a:lnTo>
                  <a:pt x="1491809" y="45973"/>
                </a:lnTo>
                <a:lnTo>
                  <a:pt x="1491809" y="51180"/>
                </a:lnTo>
                <a:lnTo>
                  <a:pt x="1461261" y="51180"/>
                </a:lnTo>
                <a:lnTo>
                  <a:pt x="1461261" y="47751"/>
                </a:lnTo>
                <a:lnTo>
                  <a:pt x="1464655" y="47751"/>
                </a:lnTo>
                <a:lnTo>
                  <a:pt x="1464655" y="42671"/>
                </a:lnTo>
                <a:lnTo>
                  <a:pt x="1412045" y="42671"/>
                </a:lnTo>
                <a:lnTo>
                  <a:pt x="1412045" y="39242"/>
                </a:lnTo>
                <a:close/>
              </a:path>
              <a:path w="2287904" h="88900">
                <a:moveTo>
                  <a:pt x="1423926" y="47751"/>
                </a:moveTo>
                <a:lnTo>
                  <a:pt x="1457867" y="47751"/>
                </a:lnTo>
                <a:lnTo>
                  <a:pt x="1457867" y="51180"/>
                </a:lnTo>
                <a:lnTo>
                  <a:pt x="1423926" y="51180"/>
                </a:lnTo>
                <a:lnTo>
                  <a:pt x="1423926" y="47751"/>
                </a:lnTo>
                <a:close/>
              </a:path>
              <a:path w="2287904" h="88900">
                <a:moveTo>
                  <a:pt x="1356041" y="47751"/>
                </a:moveTo>
                <a:lnTo>
                  <a:pt x="1369618" y="47751"/>
                </a:lnTo>
                <a:lnTo>
                  <a:pt x="1367920" y="49402"/>
                </a:lnTo>
                <a:lnTo>
                  <a:pt x="1367920" y="51180"/>
                </a:lnTo>
                <a:lnTo>
                  <a:pt x="1356041" y="51180"/>
                </a:lnTo>
                <a:lnTo>
                  <a:pt x="1356041" y="47751"/>
                </a:lnTo>
                <a:close/>
              </a:path>
              <a:path w="2287904" h="88900">
                <a:moveTo>
                  <a:pt x="1335674" y="44322"/>
                </a:moveTo>
                <a:lnTo>
                  <a:pt x="1432410" y="44322"/>
                </a:lnTo>
                <a:lnTo>
                  <a:pt x="1430713" y="45973"/>
                </a:lnTo>
                <a:lnTo>
                  <a:pt x="1430713" y="47751"/>
                </a:lnTo>
                <a:lnTo>
                  <a:pt x="1352646" y="47751"/>
                </a:lnTo>
                <a:lnTo>
                  <a:pt x="1352646" y="49402"/>
                </a:lnTo>
                <a:lnTo>
                  <a:pt x="1354344" y="51180"/>
                </a:lnTo>
                <a:lnTo>
                  <a:pt x="1347555" y="51180"/>
                </a:lnTo>
                <a:lnTo>
                  <a:pt x="1347555" y="45973"/>
                </a:lnTo>
                <a:lnTo>
                  <a:pt x="1335674" y="45973"/>
                </a:lnTo>
                <a:lnTo>
                  <a:pt x="1335674" y="44322"/>
                </a:lnTo>
                <a:close/>
              </a:path>
              <a:path w="2287904" h="88900">
                <a:moveTo>
                  <a:pt x="1330583" y="45973"/>
                </a:moveTo>
                <a:lnTo>
                  <a:pt x="1344161" y="45973"/>
                </a:lnTo>
                <a:lnTo>
                  <a:pt x="1344161" y="49402"/>
                </a:lnTo>
                <a:lnTo>
                  <a:pt x="1345858" y="51180"/>
                </a:lnTo>
                <a:lnTo>
                  <a:pt x="1330583" y="51180"/>
                </a:lnTo>
                <a:lnTo>
                  <a:pt x="1330583" y="45973"/>
                </a:lnTo>
                <a:close/>
              </a:path>
              <a:path w="2287904" h="88900">
                <a:moveTo>
                  <a:pt x="1318702" y="44322"/>
                </a:moveTo>
                <a:lnTo>
                  <a:pt x="1330583" y="44322"/>
                </a:lnTo>
                <a:lnTo>
                  <a:pt x="1330583" y="47751"/>
                </a:lnTo>
                <a:lnTo>
                  <a:pt x="1322097" y="47751"/>
                </a:lnTo>
                <a:lnTo>
                  <a:pt x="1322097" y="51180"/>
                </a:lnTo>
                <a:lnTo>
                  <a:pt x="1318702" y="51180"/>
                </a:lnTo>
                <a:lnTo>
                  <a:pt x="1318702" y="44322"/>
                </a:lnTo>
                <a:close/>
              </a:path>
              <a:path w="2287904" h="88900">
                <a:moveTo>
                  <a:pt x="969096" y="27304"/>
                </a:moveTo>
                <a:lnTo>
                  <a:pt x="1069227" y="27304"/>
                </a:lnTo>
                <a:lnTo>
                  <a:pt x="1067530" y="28955"/>
                </a:lnTo>
                <a:lnTo>
                  <a:pt x="1067530" y="30733"/>
                </a:lnTo>
                <a:lnTo>
                  <a:pt x="1006434" y="30733"/>
                </a:lnTo>
                <a:lnTo>
                  <a:pt x="1006434" y="34035"/>
                </a:lnTo>
                <a:lnTo>
                  <a:pt x="1008131" y="35813"/>
                </a:lnTo>
                <a:lnTo>
                  <a:pt x="1160870" y="35813"/>
                </a:lnTo>
                <a:lnTo>
                  <a:pt x="1160870" y="51180"/>
                </a:lnTo>
                <a:lnTo>
                  <a:pt x="1157476" y="51180"/>
                </a:lnTo>
                <a:lnTo>
                  <a:pt x="1155779" y="49402"/>
                </a:lnTo>
                <a:lnTo>
                  <a:pt x="1155779" y="45973"/>
                </a:lnTo>
                <a:lnTo>
                  <a:pt x="1143900" y="45973"/>
                </a:lnTo>
                <a:lnTo>
                  <a:pt x="1143900" y="42671"/>
                </a:lnTo>
                <a:lnTo>
                  <a:pt x="1121838" y="42671"/>
                </a:lnTo>
                <a:lnTo>
                  <a:pt x="1123535" y="40893"/>
                </a:lnTo>
                <a:lnTo>
                  <a:pt x="1123535" y="39242"/>
                </a:lnTo>
                <a:lnTo>
                  <a:pt x="952125" y="39242"/>
                </a:lnTo>
                <a:lnTo>
                  <a:pt x="952125" y="34035"/>
                </a:lnTo>
                <a:lnTo>
                  <a:pt x="933455" y="34035"/>
                </a:lnTo>
                <a:lnTo>
                  <a:pt x="933455" y="32384"/>
                </a:lnTo>
                <a:lnTo>
                  <a:pt x="969096" y="32384"/>
                </a:lnTo>
                <a:lnTo>
                  <a:pt x="969096" y="27304"/>
                </a:lnTo>
                <a:close/>
              </a:path>
              <a:path w="2287904" h="88900">
                <a:moveTo>
                  <a:pt x="931761" y="49402"/>
                </a:moveTo>
                <a:lnTo>
                  <a:pt x="943623" y="49402"/>
                </a:lnTo>
                <a:lnTo>
                  <a:pt x="943623" y="51180"/>
                </a:lnTo>
                <a:lnTo>
                  <a:pt x="930063" y="51180"/>
                </a:lnTo>
                <a:lnTo>
                  <a:pt x="931761" y="49402"/>
                </a:lnTo>
                <a:close/>
              </a:path>
              <a:path w="2287904" h="88900">
                <a:moveTo>
                  <a:pt x="855371" y="44322"/>
                </a:moveTo>
                <a:lnTo>
                  <a:pt x="867270" y="44322"/>
                </a:lnTo>
                <a:lnTo>
                  <a:pt x="867270" y="47751"/>
                </a:lnTo>
                <a:lnTo>
                  <a:pt x="865554" y="47751"/>
                </a:lnTo>
                <a:lnTo>
                  <a:pt x="865554" y="51180"/>
                </a:lnTo>
                <a:lnTo>
                  <a:pt x="862178" y="51180"/>
                </a:lnTo>
                <a:lnTo>
                  <a:pt x="862057" y="47624"/>
                </a:lnTo>
                <a:lnTo>
                  <a:pt x="860481" y="45973"/>
                </a:lnTo>
                <a:lnTo>
                  <a:pt x="855371" y="45973"/>
                </a:lnTo>
                <a:lnTo>
                  <a:pt x="855371" y="44322"/>
                </a:lnTo>
                <a:close/>
              </a:path>
              <a:path w="2287904" h="88900">
                <a:moveTo>
                  <a:pt x="860463" y="51162"/>
                </a:moveTo>
                <a:close/>
              </a:path>
              <a:path w="2287904" h="88900">
                <a:moveTo>
                  <a:pt x="824822" y="44322"/>
                </a:moveTo>
                <a:lnTo>
                  <a:pt x="851977" y="44322"/>
                </a:lnTo>
                <a:lnTo>
                  <a:pt x="851977" y="45973"/>
                </a:lnTo>
                <a:lnTo>
                  <a:pt x="845188" y="45973"/>
                </a:lnTo>
                <a:lnTo>
                  <a:pt x="845188" y="51180"/>
                </a:lnTo>
                <a:lnTo>
                  <a:pt x="841793" y="51180"/>
                </a:lnTo>
                <a:lnTo>
                  <a:pt x="841793" y="47751"/>
                </a:lnTo>
                <a:lnTo>
                  <a:pt x="824822" y="47751"/>
                </a:lnTo>
                <a:lnTo>
                  <a:pt x="824822" y="44322"/>
                </a:lnTo>
                <a:close/>
              </a:path>
              <a:path w="2287904" h="88900">
                <a:moveTo>
                  <a:pt x="826539" y="49402"/>
                </a:moveTo>
                <a:lnTo>
                  <a:pt x="828236" y="49402"/>
                </a:lnTo>
                <a:lnTo>
                  <a:pt x="828236" y="51180"/>
                </a:lnTo>
                <a:lnTo>
                  <a:pt x="826539" y="49402"/>
                </a:lnTo>
                <a:close/>
              </a:path>
              <a:path w="2287904" h="88900">
                <a:moveTo>
                  <a:pt x="773906" y="47751"/>
                </a:moveTo>
                <a:lnTo>
                  <a:pt x="777301" y="47751"/>
                </a:lnTo>
                <a:lnTo>
                  <a:pt x="777301" y="49402"/>
                </a:lnTo>
                <a:lnTo>
                  <a:pt x="775604" y="51180"/>
                </a:lnTo>
                <a:lnTo>
                  <a:pt x="773906" y="51180"/>
                </a:lnTo>
                <a:lnTo>
                  <a:pt x="773906" y="47751"/>
                </a:lnTo>
                <a:close/>
              </a:path>
              <a:path w="2287904" h="88900">
                <a:moveTo>
                  <a:pt x="739986" y="44322"/>
                </a:moveTo>
                <a:lnTo>
                  <a:pt x="756935" y="44322"/>
                </a:lnTo>
                <a:lnTo>
                  <a:pt x="756935" y="45973"/>
                </a:lnTo>
                <a:lnTo>
                  <a:pt x="755359" y="47624"/>
                </a:lnTo>
                <a:lnTo>
                  <a:pt x="755237" y="51180"/>
                </a:lnTo>
                <a:lnTo>
                  <a:pt x="751843" y="51180"/>
                </a:lnTo>
                <a:lnTo>
                  <a:pt x="751843" y="47751"/>
                </a:lnTo>
                <a:lnTo>
                  <a:pt x="738288" y="47751"/>
                </a:lnTo>
                <a:lnTo>
                  <a:pt x="739986" y="45973"/>
                </a:lnTo>
                <a:lnTo>
                  <a:pt x="739986" y="44322"/>
                </a:lnTo>
                <a:close/>
              </a:path>
              <a:path w="2287904" h="88900">
                <a:moveTo>
                  <a:pt x="736568" y="47751"/>
                </a:moveTo>
                <a:lnTo>
                  <a:pt x="746751" y="47751"/>
                </a:lnTo>
                <a:lnTo>
                  <a:pt x="746751" y="49402"/>
                </a:lnTo>
                <a:lnTo>
                  <a:pt x="745054" y="51180"/>
                </a:lnTo>
                <a:lnTo>
                  <a:pt x="736568" y="51180"/>
                </a:lnTo>
                <a:lnTo>
                  <a:pt x="736568" y="47751"/>
                </a:lnTo>
                <a:close/>
              </a:path>
              <a:path w="2287904" h="88900">
                <a:moveTo>
                  <a:pt x="719620" y="47751"/>
                </a:moveTo>
                <a:lnTo>
                  <a:pt x="728105" y="47751"/>
                </a:lnTo>
                <a:lnTo>
                  <a:pt x="728105" y="51180"/>
                </a:lnTo>
                <a:lnTo>
                  <a:pt x="719620" y="51180"/>
                </a:lnTo>
                <a:lnTo>
                  <a:pt x="719620" y="47751"/>
                </a:lnTo>
                <a:close/>
              </a:path>
              <a:path w="2287904" h="88900">
                <a:moveTo>
                  <a:pt x="687375" y="47751"/>
                </a:moveTo>
                <a:lnTo>
                  <a:pt x="716202" y="47751"/>
                </a:lnTo>
                <a:lnTo>
                  <a:pt x="716202" y="51180"/>
                </a:lnTo>
                <a:lnTo>
                  <a:pt x="687375" y="51180"/>
                </a:lnTo>
                <a:lnTo>
                  <a:pt x="689072" y="49402"/>
                </a:lnTo>
                <a:lnTo>
                  <a:pt x="687375" y="49402"/>
                </a:lnTo>
                <a:lnTo>
                  <a:pt x="687375" y="47751"/>
                </a:lnTo>
                <a:close/>
              </a:path>
              <a:path w="2287904" h="88900">
                <a:moveTo>
                  <a:pt x="661918" y="47751"/>
                </a:moveTo>
                <a:lnTo>
                  <a:pt x="683980" y="47751"/>
                </a:lnTo>
                <a:lnTo>
                  <a:pt x="683980" y="51180"/>
                </a:lnTo>
                <a:lnTo>
                  <a:pt x="663615" y="51180"/>
                </a:lnTo>
                <a:lnTo>
                  <a:pt x="663615" y="49402"/>
                </a:lnTo>
                <a:lnTo>
                  <a:pt x="661918" y="49402"/>
                </a:lnTo>
                <a:lnTo>
                  <a:pt x="661918" y="47751"/>
                </a:lnTo>
                <a:close/>
              </a:path>
              <a:path w="2287904" h="88900">
                <a:moveTo>
                  <a:pt x="617791" y="44322"/>
                </a:moveTo>
                <a:lnTo>
                  <a:pt x="719596" y="44322"/>
                </a:lnTo>
                <a:lnTo>
                  <a:pt x="719596" y="47751"/>
                </a:lnTo>
                <a:lnTo>
                  <a:pt x="661918" y="47751"/>
                </a:lnTo>
                <a:lnTo>
                  <a:pt x="660221" y="49402"/>
                </a:lnTo>
                <a:lnTo>
                  <a:pt x="661918" y="51180"/>
                </a:lnTo>
                <a:lnTo>
                  <a:pt x="631345" y="51180"/>
                </a:lnTo>
                <a:lnTo>
                  <a:pt x="631345" y="45973"/>
                </a:lnTo>
                <a:lnTo>
                  <a:pt x="617791" y="45973"/>
                </a:lnTo>
                <a:lnTo>
                  <a:pt x="617791" y="44322"/>
                </a:lnTo>
                <a:close/>
              </a:path>
              <a:path w="2287904" h="88900">
                <a:moveTo>
                  <a:pt x="617791" y="45973"/>
                </a:moveTo>
                <a:lnTo>
                  <a:pt x="627951" y="45973"/>
                </a:lnTo>
                <a:lnTo>
                  <a:pt x="626375" y="47624"/>
                </a:lnTo>
                <a:lnTo>
                  <a:pt x="626254" y="51180"/>
                </a:lnTo>
                <a:lnTo>
                  <a:pt x="541422" y="51180"/>
                </a:lnTo>
                <a:lnTo>
                  <a:pt x="541422" y="49402"/>
                </a:lnTo>
                <a:lnTo>
                  <a:pt x="617791" y="49402"/>
                </a:lnTo>
                <a:lnTo>
                  <a:pt x="617791" y="45973"/>
                </a:lnTo>
                <a:close/>
              </a:path>
              <a:path w="2287904" h="88900">
                <a:moveTo>
                  <a:pt x="521057" y="47751"/>
                </a:moveTo>
                <a:lnTo>
                  <a:pt x="538028" y="47751"/>
                </a:lnTo>
                <a:lnTo>
                  <a:pt x="538028" y="51180"/>
                </a:lnTo>
                <a:lnTo>
                  <a:pt x="524451" y="51180"/>
                </a:lnTo>
                <a:lnTo>
                  <a:pt x="524451" y="49402"/>
                </a:lnTo>
                <a:lnTo>
                  <a:pt x="522754" y="49402"/>
                </a:lnTo>
                <a:lnTo>
                  <a:pt x="521057" y="47751"/>
                </a:lnTo>
                <a:close/>
              </a:path>
              <a:path w="2287904" h="88900">
                <a:moveTo>
                  <a:pt x="329282" y="47751"/>
                </a:moveTo>
                <a:lnTo>
                  <a:pt x="378499" y="47751"/>
                </a:lnTo>
                <a:lnTo>
                  <a:pt x="378499" y="51180"/>
                </a:lnTo>
                <a:lnTo>
                  <a:pt x="327585" y="51180"/>
                </a:lnTo>
                <a:lnTo>
                  <a:pt x="329282" y="49402"/>
                </a:lnTo>
                <a:lnTo>
                  <a:pt x="329282" y="47751"/>
                </a:lnTo>
                <a:close/>
              </a:path>
              <a:path w="2287904" h="88900">
                <a:moveTo>
                  <a:pt x="307219" y="42671"/>
                </a:moveTo>
                <a:lnTo>
                  <a:pt x="402258" y="42671"/>
                </a:lnTo>
                <a:lnTo>
                  <a:pt x="403955" y="44322"/>
                </a:lnTo>
                <a:lnTo>
                  <a:pt x="402258" y="44322"/>
                </a:lnTo>
                <a:lnTo>
                  <a:pt x="402258" y="47751"/>
                </a:lnTo>
                <a:lnTo>
                  <a:pt x="324191" y="47751"/>
                </a:lnTo>
                <a:lnTo>
                  <a:pt x="324191" y="51180"/>
                </a:lnTo>
                <a:lnTo>
                  <a:pt x="308917" y="51180"/>
                </a:lnTo>
                <a:lnTo>
                  <a:pt x="308917" y="44322"/>
                </a:lnTo>
                <a:lnTo>
                  <a:pt x="307219" y="42671"/>
                </a:lnTo>
                <a:close/>
              </a:path>
              <a:path w="2287904" h="88900">
                <a:moveTo>
                  <a:pt x="268156" y="34035"/>
                </a:moveTo>
                <a:lnTo>
                  <a:pt x="269854" y="35813"/>
                </a:lnTo>
                <a:lnTo>
                  <a:pt x="269854" y="39242"/>
                </a:lnTo>
                <a:lnTo>
                  <a:pt x="273248" y="39242"/>
                </a:lnTo>
                <a:lnTo>
                  <a:pt x="273248" y="42671"/>
                </a:lnTo>
                <a:lnTo>
                  <a:pt x="307219" y="42671"/>
                </a:lnTo>
                <a:lnTo>
                  <a:pt x="305522" y="44322"/>
                </a:lnTo>
                <a:lnTo>
                  <a:pt x="305522" y="51180"/>
                </a:lnTo>
                <a:lnTo>
                  <a:pt x="283460" y="51180"/>
                </a:lnTo>
                <a:lnTo>
                  <a:pt x="283460" y="47751"/>
                </a:lnTo>
                <a:lnTo>
                  <a:pt x="276671" y="47751"/>
                </a:lnTo>
                <a:lnTo>
                  <a:pt x="276671" y="44322"/>
                </a:lnTo>
                <a:lnTo>
                  <a:pt x="266459" y="44322"/>
                </a:lnTo>
                <a:lnTo>
                  <a:pt x="266459" y="35813"/>
                </a:lnTo>
                <a:lnTo>
                  <a:pt x="268156" y="34035"/>
                </a:lnTo>
                <a:close/>
              </a:path>
              <a:path w="2287904" h="88900">
                <a:moveTo>
                  <a:pt x="280066" y="49402"/>
                </a:moveTo>
                <a:lnTo>
                  <a:pt x="283460" y="51180"/>
                </a:lnTo>
                <a:lnTo>
                  <a:pt x="281763" y="51180"/>
                </a:lnTo>
                <a:lnTo>
                  <a:pt x="280066" y="49402"/>
                </a:lnTo>
                <a:close/>
              </a:path>
              <a:path w="2287904" h="88900">
                <a:moveTo>
                  <a:pt x="242729" y="47751"/>
                </a:moveTo>
                <a:lnTo>
                  <a:pt x="281763" y="47751"/>
                </a:lnTo>
                <a:lnTo>
                  <a:pt x="280066" y="49402"/>
                </a:lnTo>
                <a:lnTo>
                  <a:pt x="280066" y="51180"/>
                </a:lnTo>
                <a:lnTo>
                  <a:pt x="242729" y="51180"/>
                </a:lnTo>
                <a:lnTo>
                  <a:pt x="242729" y="47751"/>
                </a:lnTo>
                <a:close/>
              </a:path>
              <a:path w="2287904" h="88900">
                <a:moveTo>
                  <a:pt x="220635" y="45973"/>
                </a:moveTo>
                <a:lnTo>
                  <a:pt x="241032" y="45973"/>
                </a:lnTo>
                <a:lnTo>
                  <a:pt x="239456" y="47624"/>
                </a:lnTo>
                <a:lnTo>
                  <a:pt x="239335" y="51180"/>
                </a:lnTo>
                <a:lnTo>
                  <a:pt x="208755" y="51180"/>
                </a:lnTo>
                <a:lnTo>
                  <a:pt x="208755" y="47751"/>
                </a:lnTo>
                <a:lnTo>
                  <a:pt x="220635" y="47751"/>
                </a:lnTo>
                <a:lnTo>
                  <a:pt x="220635" y="45973"/>
                </a:lnTo>
                <a:close/>
              </a:path>
              <a:path w="2287904" h="88900">
                <a:moveTo>
                  <a:pt x="151051" y="45973"/>
                </a:moveTo>
                <a:lnTo>
                  <a:pt x="171416" y="45973"/>
                </a:lnTo>
                <a:lnTo>
                  <a:pt x="172992" y="47624"/>
                </a:lnTo>
                <a:lnTo>
                  <a:pt x="173113" y="51180"/>
                </a:lnTo>
                <a:lnTo>
                  <a:pt x="154445" y="51180"/>
                </a:lnTo>
                <a:lnTo>
                  <a:pt x="152748" y="49402"/>
                </a:lnTo>
                <a:lnTo>
                  <a:pt x="151051" y="49402"/>
                </a:lnTo>
                <a:lnTo>
                  <a:pt x="151051" y="45973"/>
                </a:lnTo>
                <a:close/>
              </a:path>
              <a:path w="2287904" h="88900">
                <a:moveTo>
                  <a:pt x="52613" y="49402"/>
                </a:moveTo>
                <a:lnTo>
                  <a:pt x="52651" y="51180"/>
                </a:lnTo>
                <a:lnTo>
                  <a:pt x="52613" y="49402"/>
                </a:lnTo>
                <a:close/>
              </a:path>
              <a:path w="2287904" h="88900">
                <a:moveTo>
                  <a:pt x="858784" y="47751"/>
                </a:moveTo>
                <a:lnTo>
                  <a:pt x="860463" y="47751"/>
                </a:lnTo>
                <a:lnTo>
                  <a:pt x="860463" y="51162"/>
                </a:lnTo>
                <a:lnTo>
                  <a:pt x="858784" y="49402"/>
                </a:lnTo>
                <a:lnTo>
                  <a:pt x="858784" y="47751"/>
                </a:lnTo>
                <a:close/>
              </a:path>
              <a:path w="2287904" h="88900">
                <a:moveTo>
                  <a:pt x="2274231" y="35813"/>
                </a:moveTo>
                <a:lnTo>
                  <a:pt x="2279322" y="35813"/>
                </a:lnTo>
                <a:lnTo>
                  <a:pt x="2279322" y="40893"/>
                </a:lnTo>
                <a:lnTo>
                  <a:pt x="2287808" y="40893"/>
                </a:lnTo>
                <a:lnTo>
                  <a:pt x="2287808" y="47751"/>
                </a:lnTo>
                <a:lnTo>
                  <a:pt x="2286111" y="47751"/>
                </a:lnTo>
                <a:lnTo>
                  <a:pt x="2286111" y="49402"/>
                </a:lnTo>
                <a:lnTo>
                  <a:pt x="2274231" y="49402"/>
                </a:lnTo>
                <a:lnTo>
                  <a:pt x="2274231" y="35813"/>
                </a:lnTo>
                <a:close/>
              </a:path>
              <a:path w="2287904" h="88900">
                <a:moveTo>
                  <a:pt x="1921223" y="42671"/>
                </a:moveTo>
                <a:lnTo>
                  <a:pt x="1965349" y="42671"/>
                </a:lnTo>
                <a:lnTo>
                  <a:pt x="1965349" y="49402"/>
                </a:lnTo>
                <a:lnTo>
                  <a:pt x="1961955" y="49402"/>
                </a:lnTo>
                <a:lnTo>
                  <a:pt x="1961955" y="47751"/>
                </a:lnTo>
                <a:lnTo>
                  <a:pt x="1922921" y="47751"/>
                </a:lnTo>
                <a:lnTo>
                  <a:pt x="1922921" y="44322"/>
                </a:lnTo>
                <a:lnTo>
                  <a:pt x="1921223" y="44322"/>
                </a:lnTo>
                <a:lnTo>
                  <a:pt x="1921223" y="42671"/>
                </a:lnTo>
                <a:close/>
              </a:path>
              <a:path w="2287904" h="88900">
                <a:moveTo>
                  <a:pt x="1922877" y="47751"/>
                </a:moveTo>
                <a:lnTo>
                  <a:pt x="1922921" y="49402"/>
                </a:lnTo>
                <a:lnTo>
                  <a:pt x="1922877" y="47751"/>
                </a:lnTo>
                <a:close/>
              </a:path>
              <a:path w="2287904" h="88900">
                <a:moveTo>
                  <a:pt x="1914434" y="45973"/>
                </a:moveTo>
                <a:lnTo>
                  <a:pt x="1917829" y="45973"/>
                </a:lnTo>
                <a:lnTo>
                  <a:pt x="1917829" y="49402"/>
                </a:lnTo>
                <a:lnTo>
                  <a:pt x="1914434" y="49402"/>
                </a:lnTo>
                <a:lnTo>
                  <a:pt x="1914434" y="45973"/>
                </a:lnTo>
                <a:close/>
              </a:path>
              <a:path w="2287904" h="88900">
                <a:moveTo>
                  <a:pt x="1810970" y="42671"/>
                </a:moveTo>
                <a:lnTo>
                  <a:pt x="1883885" y="42671"/>
                </a:lnTo>
                <a:lnTo>
                  <a:pt x="1883885" y="45973"/>
                </a:lnTo>
                <a:lnTo>
                  <a:pt x="1829575" y="45973"/>
                </a:lnTo>
                <a:lnTo>
                  <a:pt x="1829575" y="49402"/>
                </a:lnTo>
                <a:lnTo>
                  <a:pt x="1812604" y="49402"/>
                </a:lnTo>
                <a:lnTo>
                  <a:pt x="1812604" y="44322"/>
                </a:lnTo>
                <a:lnTo>
                  <a:pt x="1810970" y="42671"/>
                </a:lnTo>
                <a:close/>
              </a:path>
              <a:path w="2287904" h="88900">
                <a:moveTo>
                  <a:pt x="1617334" y="47751"/>
                </a:moveTo>
                <a:lnTo>
                  <a:pt x="1615700" y="49402"/>
                </a:lnTo>
                <a:lnTo>
                  <a:pt x="1617334" y="47751"/>
                </a:lnTo>
                <a:close/>
              </a:path>
              <a:path w="2287904" h="88900">
                <a:moveTo>
                  <a:pt x="1571574" y="44322"/>
                </a:moveTo>
                <a:lnTo>
                  <a:pt x="1574969" y="44322"/>
                </a:lnTo>
                <a:lnTo>
                  <a:pt x="1574969" y="47751"/>
                </a:lnTo>
                <a:lnTo>
                  <a:pt x="1573272" y="47751"/>
                </a:lnTo>
                <a:lnTo>
                  <a:pt x="1573272" y="49402"/>
                </a:lnTo>
                <a:lnTo>
                  <a:pt x="1571574" y="47751"/>
                </a:lnTo>
                <a:lnTo>
                  <a:pt x="1571574" y="44322"/>
                </a:lnTo>
                <a:close/>
              </a:path>
              <a:path w="2287904" h="88900">
                <a:moveTo>
                  <a:pt x="1422228" y="47751"/>
                </a:moveTo>
                <a:lnTo>
                  <a:pt x="1423926" y="47751"/>
                </a:lnTo>
                <a:lnTo>
                  <a:pt x="1420531" y="49402"/>
                </a:lnTo>
                <a:lnTo>
                  <a:pt x="1422228" y="47751"/>
                </a:lnTo>
                <a:close/>
              </a:path>
              <a:path w="2287904" h="88900">
                <a:moveTo>
                  <a:pt x="1369618" y="47751"/>
                </a:moveTo>
                <a:lnTo>
                  <a:pt x="1371315" y="47751"/>
                </a:lnTo>
                <a:lnTo>
                  <a:pt x="1367920" y="49402"/>
                </a:lnTo>
                <a:lnTo>
                  <a:pt x="1369618" y="47751"/>
                </a:lnTo>
                <a:close/>
              </a:path>
              <a:path w="2287904" h="88900">
                <a:moveTo>
                  <a:pt x="962292" y="44322"/>
                </a:moveTo>
                <a:lnTo>
                  <a:pt x="972489" y="44322"/>
                </a:lnTo>
                <a:lnTo>
                  <a:pt x="972489" y="49402"/>
                </a:lnTo>
                <a:lnTo>
                  <a:pt x="962292" y="49402"/>
                </a:lnTo>
                <a:lnTo>
                  <a:pt x="962292" y="44322"/>
                </a:lnTo>
                <a:close/>
              </a:path>
              <a:path w="2287904" h="88900">
                <a:moveTo>
                  <a:pt x="828236" y="47751"/>
                </a:moveTo>
                <a:lnTo>
                  <a:pt x="833308" y="47751"/>
                </a:lnTo>
                <a:lnTo>
                  <a:pt x="833308" y="49402"/>
                </a:lnTo>
                <a:lnTo>
                  <a:pt x="828236" y="49402"/>
                </a:lnTo>
                <a:lnTo>
                  <a:pt x="828236" y="47751"/>
                </a:lnTo>
                <a:close/>
              </a:path>
              <a:path w="2287904" h="88900">
                <a:moveTo>
                  <a:pt x="824822" y="47751"/>
                </a:moveTo>
                <a:lnTo>
                  <a:pt x="828236" y="47751"/>
                </a:lnTo>
                <a:lnTo>
                  <a:pt x="826539" y="49402"/>
                </a:lnTo>
                <a:lnTo>
                  <a:pt x="824822" y="49402"/>
                </a:lnTo>
                <a:lnTo>
                  <a:pt x="824822" y="47751"/>
                </a:lnTo>
                <a:close/>
              </a:path>
              <a:path w="2287904" h="88900">
                <a:moveTo>
                  <a:pt x="809548" y="45973"/>
                </a:moveTo>
                <a:lnTo>
                  <a:pt x="814639" y="45973"/>
                </a:lnTo>
                <a:lnTo>
                  <a:pt x="814639" y="49402"/>
                </a:lnTo>
                <a:lnTo>
                  <a:pt x="809548" y="49402"/>
                </a:lnTo>
                <a:lnTo>
                  <a:pt x="809548" y="45973"/>
                </a:lnTo>
                <a:close/>
              </a:path>
              <a:path w="2287904" h="88900">
                <a:moveTo>
                  <a:pt x="728082" y="39242"/>
                </a:moveTo>
                <a:lnTo>
                  <a:pt x="812960" y="39242"/>
                </a:lnTo>
                <a:lnTo>
                  <a:pt x="814657" y="40893"/>
                </a:lnTo>
                <a:lnTo>
                  <a:pt x="814657" y="45973"/>
                </a:lnTo>
                <a:lnTo>
                  <a:pt x="806153" y="45973"/>
                </a:lnTo>
                <a:lnTo>
                  <a:pt x="806153" y="49402"/>
                </a:lnTo>
                <a:lnTo>
                  <a:pt x="804456" y="47751"/>
                </a:lnTo>
                <a:lnTo>
                  <a:pt x="785787" y="47751"/>
                </a:lnTo>
                <a:lnTo>
                  <a:pt x="785787" y="44322"/>
                </a:lnTo>
                <a:lnTo>
                  <a:pt x="779868" y="44322"/>
                </a:lnTo>
                <a:lnTo>
                  <a:pt x="779019" y="42671"/>
                </a:lnTo>
                <a:lnTo>
                  <a:pt x="728082" y="42671"/>
                </a:lnTo>
                <a:lnTo>
                  <a:pt x="728082" y="39242"/>
                </a:lnTo>
                <a:close/>
              </a:path>
              <a:path w="2287904" h="88900">
                <a:moveTo>
                  <a:pt x="483720" y="44322"/>
                </a:moveTo>
                <a:lnTo>
                  <a:pt x="614396" y="44322"/>
                </a:lnTo>
                <a:lnTo>
                  <a:pt x="614396" y="49402"/>
                </a:lnTo>
                <a:lnTo>
                  <a:pt x="539725" y="49402"/>
                </a:lnTo>
                <a:lnTo>
                  <a:pt x="539725" y="47751"/>
                </a:lnTo>
                <a:lnTo>
                  <a:pt x="483720" y="47751"/>
                </a:lnTo>
                <a:lnTo>
                  <a:pt x="483720" y="44322"/>
                </a:lnTo>
                <a:close/>
              </a:path>
              <a:path w="2287904" h="88900">
                <a:moveTo>
                  <a:pt x="429390" y="30733"/>
                </a:moveTo>
                <a:lnTo>
                  <a:pt x="432784" y="30733"/>
                </a:lnTo>
                <a:lnTo>
                  <a:pt x="432784" y="32384"/>
                </a:lnTo>
                <a:lnTo>
                  <a:pt x="441271" y="32384"/>
                </a:lnTo>
                <a:lnTo>
                  <a:pt x="441271" y="44322"/>
                </a:lnTo>
                <a:lnTo>
                  <a:pt x="478628" y="44322"/>
                </a:lnTo>
                <a:lnTo>
                  <a:pt x="478628" y="49402"/>
                </a:lnTo>
                <a:lnTo>
                  <a:pt x="414138" y="49402"/>
                </a:lnTo>
                <a:lnTo>
                  <a:pt x="414138" y="47751"/>
                </a:lnTo>
                <a:lnTo>
                  <a:pt x="405653" y="47751"/>
                </a:lnTo>
                <a:lnTo>
                  <a:pt x="405653" y="42671"/>
                </a:lnTo>
                <a:lnTo>
                  <a:pt x="429390" y="42671"/>
                </a:lnTo>
                <a:lnTo>
                  <a:pt x="429390" y="30733"/>
                </a:lnTo>
                <a:close/>
              </a:path>
              <a:path w="2287904" h="88900">
                <a:moveTo>
                  <a:pt x="281763" y="47751"/>
                </a:moveTo>
                <a:lnTo>
                  <a:pt x="283460" y="47751"/>
                </a:lnTo>
                <a:lnTo>
                  <a:pt x="280066" y="49402"/>
                </a:lnTo>
                <a:lnTo>
                  <a:pt x="281763" y="47751"/>
                </a:lnTo>
                <a:close/>
              </a:path>
              <a:path w="2287904" h="88900">
                <a:moveTo>
                  <a:pt x="139170" y="45973"/>
                </a:moveTo>
                <a:lnTo>
                  <a:pt x="144262" y="45973"/>
                </a:lnTo>
                <a:lnTo>
                  <a:pt x="144262" y="49402"/>
                </a:lnTo>
                <a:lnTo>
                  <a:pt x="139170" y="49402"/>
                </a:lnTo>
                <a:lnTo>
                  <a:pt x="139170" y="45973"/>
                </a:lnTo>
                <a:close/>
              </a:path>
              <a:path w="2287904" h="88900">
                <a:moveTo>
                  <a:pt x="33943" y="45973"/>
                </a:moveTo>
                <a:lnTo>
                  <a:pt x="40732" y="45973"/>
                </a:lnTo>
                <a:lnTo>
                  <a:pt x="40732" y="47751"/>
                </a:lnTo>
                <a:lnTo>
                  <a:pt x="42430" y="49402"/>
                </a:lnTo>
                <a:lnTo>
                  <a:pt x="33943" y="49402"/>
                </a:lnTo>
                <a:lnTo>
                  <a:pt x="33943" y="45973"/>
                </a:lnTo>
                <a:close/>
              </a:path>
              <a:path w="2287904" h="88900">
                <a:moveTo>
                  <a:pt x="1793935" y="40893"/>
                </a:moveTo>
                <a:lnTo>
                  <a:pt x="1807512" y="40893"/>
                </a:lnTo>
                <a:lnTo>
                  <a:pt x="1807512" y="42671"/>
                </a:lnTo>
                <a:lnTo>
                  <a:pt x="1805815" y="44322"/>
                </a:lnTo>
                <a:lnTo>
                  <a:pt x="1805815" y="47751"/>
                </a:lnTo>
                <a:lnTo>
                  <a:pt x="1797330" y="47751"/>
                </a:lnTo>
                <a:lnTo>
                  <a:pt x="1797330" y="44322"/>
                </a:lnTo>
                <a:lnTo>
                  <a:pt x="1793935" y="44322"/>
                </a:lnTo>
                <a:lnTo>
                  <a:pt x="1793935" y="40893"/>
                </a:lnTo>
                <a:close/>
              </a:path>
              <a:path w="2287904" h="88900">
                <a:moveTo>
                  <a:pt x="1722654" y="32384"/>
                </a:moveTo>
                <a:lnTo>
                  <a:pt x="1907641" y="32384"/>
                </a:lnTo>
                <a:lnTo>
                  <a:pt x="1907641" y="40893"/>
                </a:lnTo>
                <a:lnTo>
                  <a:pt x="1790541" y="40893"/>
                </a:lnTo>
                <a:lnTo>
                  <a:pt x="1790541" y="47751"/>
                </a:lnTo>
                <a:lnTo>
                  <a:pt x="1780358" y="47751"/>
                </a:lnTo>
                <a:lnTo>
                  <a:pt x="1780358" y="39242"/>
                </a:lnTo>
                <a:lnTo>
                  <a:pt x="1736232" y="39242"/>
                </a:lnTo>
                <a:lnTo>
                  <a:pt x="1736232" y="37464"/>
                </a:lnTo>
                <a:lnTo>
                  <a:pt x="1720957" y="37464"/>
                </a:lnTo>
                <a:lnTo>
                  <a:pt x="1720957" y="35813"/>
                </a:lnTo>
                <a:lnTo>
                  <a:pt x="1722654" y="34035"/>
                </a:lnTo>
                <a:lnTo>
                  <a:pt x="1722654" y="32384"/>
                </a:lnTo>
                <a:close/>
              </a:path>
              <a:path w="2287904" h="88900">
                <a:moveTo>
                  <a:pt x="1742984" y="44322"/>
                </a:moveTo>
                <a:lnTo>
                  <a:pt x="1746379" y="44322"/>
                </a:lnTo>
                <a:lnTo>
                  <a:pt x="1746379" y="47751"/>
                </a:lnTo>
                <a:lnTo>
                  <a:pt x="1744681" y="47751"/>
                </a:lnTo>
                <a:lnTo>
                  <a:pt x="1742984" y="45973"/>
                </a:lnTo>
                <a:lnTo>
                  <a:pt x="1742984" y="44322"/>
                </a:lnTo>
                <a:close/>
              </a:path>
              <a:path w="2287904" h="88900">
                <a:moveTo>
                  <a:pt x="1663219" y="44322"/>
                </a:moveTo>
                <a:lnTo>
                  <a:pt x="1664916" y="44322"/>
                </a:lnTo>
                <a:lnTo>
                  <a:pt x="1664916" y="47751"/>
                </a:lnTo>
                <a:lnTo>
                  <a:pt x="1661522" y="47751"/>
                </a:lnTo>
                <a:lnTo>
                  <a:pt x="1661522" y="45973"/>
                </a:lnTo>
                <a:lnTo>
                  <a:pt x="1663219" y="44322"/>
                </a:lnTo>
                <a:close/>
              </a:path>
              <a:path w="2287904" h="88900">
                <a:moveTo>
                  <a:pt x="1646248" y="44322"/>
                </a:moveTo>
                <a:lnTo>
                  <a:pt x="1647945" y="45973"/>
                </a:lnTo>
                <a:lnTo>
                  <a:pt x="1647945" y="47751"/>
                </a:lnTo>
                <a:lnTo>
                  <a:pt x="1646248" y="47751"/>
                </a:lnTo>
                <a:lnTo>
                  <a:pt x="1644550" y="45973"/>
                </a:lnTo>
                <a:lnTo>
                  <a:pt x="1646248" y="44322"/>
                </a:lnTo>
                <a:close/>
              </a:path>
              <a:path w="2287904" h="88900">
                <a:moveTo>
                  <a:pt x="1583454" y="44322"/>
                </a:moveTo>
                <a:lnTo>
                  <a:pt x="1585151" y="44322"/>
                </a:lnTo>
                <a:lnTo>
                  <a:pt x="1586848" y="45973"/>
                </a:lnTo>
                <a:lnTo>
                  <a:pt x="1586848" y="47751"/>
                </a:lnTo>
                <a:lnTo>
                  <a:pt x="1583454" y="47751"/>
                </a:lnTo>
                <a:lnTo>
                  <a:pt x="1583454" y="44322"/>
                </a:lnTo>
                <a:close/>
              </a:path>
              <a:path w="2287904" h="88900">
                <a:moveTo>
                  <a:pt x="1501992" y="44322"/>
                </a:moveTo>
                <a:lnTo>
                  <a:pt x="1518964" y="44322"/>
                </a:lnTo>
                <a:lnTo>
                  <a:pt x="1518964" y="47751"/>
                </a:lnTo>
                <a:lnTo>
                  <a:pt x="1496900" y="47751"/>
                </a:lnTo>
                <a:lnTo>
                  <a:pt x="1496900" y="45973"/>
                </a:lnTo>
                <a:lnTo>
                  <a:pt x="1501992" y="45973"/>
                </a:lnTo>
                <a:lnTo>
                  <a:pt x="1501992" y="44322"/>
                </a:lnTo>
                <a:close/>
              </a:path>
              <a:path w="2287904" h="88900">
                <a:moveTo>
                  <a:pt x="1339069" y="40893"/>
                </a:moveTo>
                <a:lnTo>
                  <a:pt x="1367920" y="40893"/>
                </a:lnTo>
                <a:lnTo>
                  <a:pt x="1369617" y="42671"/>
                </a:lnTo>
                <a:lnTo>
                  <a:pt x="1461261" y="42671"/>
                </a:lnTo>
                <a:lnTo>
                  <a:pt x="1459564" y="44322"/>
                </a:lnTo>
                <a:lnTo>
                  <a:pt x="1461261" y="45973"/>
                </a:lnTo>
                <a:lnTo>
                  <a:pt x="1461261" y="47751"/>
                </a:lnTo>
                <a:lnTo>
                  <a:pt x="1435805" y="47751"/>
                </a:lnTo>
                <a:lnTo>
                  <a:pt x="1435805" y="44322"/>
                </a:lnTo>
                <a:lnTo>
                  <a:pt x="1339069" y="44322"/>
                </a:lnTo>
                <a:lnTo>
                  <a:pt x="1339069" y="40893"/>
                </a:lnTo>
                <a:close/>
              </a:path>
              <a:path w="2287904" h="88900">
                <a:moveTo>
                  <a:pt x="1432410" y="45973"/>
                </a:moveTo>
                <a:lnTo>
                  <a:pt x="1434107" y="47751"/>
                </a:lnTo>
                <a:lnTo>
                  <a:pt x="1430713" y="47751"/>
                </a:lnTo>
                <a:lnTo>
                  <a:pt x="1432410" y="45973"/>
                </a:lnTo>
                <a:close/>
              </a:path>
              <a:path w="2287904" h="88900">
                <a:moveTo>
                  <a:pt x="1250819" y="44322"/>
                </a:moveTo>
                <a:lnTo>
                  <a:pt x="1284761" y="44322"/>
                </a:lnTo>
                <a:lnTo>
                  <a:pt x="1283064" y="45973"/>
                </a:lnTo>
                <a:lnTo>
                  <a:pt x="1286458" y="47751"/>
                </a:lnTo>
                <a:lnTo>
                  <a:pt x="1250819" y="47751"/>
                </a:lnTo>
                <a:lnTo>
                  <a:pt x="1250819" y="44322"/>
                </a:lnTo>
                <a:close/>
              </a:path>
              <a:path w="2287904" h="88900">
                <a:moveTo>
                  <a:pt x="1242333" y="42671"/>
                </a:moveTo>
                <a:lnTo>
                  <a:pt x="1245727" y="42671"/>
                </a:lnTo>
                <a:lnTo>
                  <a:pt x="1245727" y="47751"/>
                </a:lnTo>
                <a:lnTo>
                  <a:pt x="1242333" y="47751"/>
                </a:lnTo>
                <a:lnTo>
                  <a:pt x="1242333" y="42671"/>
                </a:lnTo>
                <a:close/>
              </a:path>
              <a:path w="2287904" h="88900">
                <a:moveTo>
                  <a:pt x="1218572" y="40893"/>
                </a:moveTo>
                <a:lnTo>
                  <a:pt x="1286458" y="40893"/>
                </a:lnTo>
                <a:lnTo>
                  <a:pt x="1286458" y="42671"/>
                </a:lnTo>
                <a:lnTo>
                  <a:pt x="1238939" y="42671"/>
                </a:lnTo>
                <a:lnTo>
                  <a:pt x="1237241" y="44322"/>
                </a:lnTo>
                <a:lnTo>
                  <a:pt x="1237241" y="45973"/>
                </a:lnTo>
                <a:lnTo>
                  <a:pt x="1238939" y="47751"/>
                </a:lnTo>
                <a:lnTo>
                  <a:pt x="1235534" y="47751"/>
                </a:lnTo>
                <a:lnTo>
                  <a:pt x="1235534" y="45973"/>
                </a:lnTo>
                <a:lnTo>
                  <a:pt x="1199904" y="45973"/>
                </a:lnTo>
                <a:lnTo>
                  <a:pt x="1201601" y="44322"/>
                </a:lnTo>
                <a:lnTo>
                  <a:pt x="1216875" y="44322"/>
                </a:lnTo>
                <a:lnTo>
                  <a:pt x="1216875" y="42671"/>
                </a:lnTo>
                <a:lnTo>
                  <a:pt x="1218572" y="40893"/>
                </a:lnTo>
                <a:close/>
              </a:path>
              <a:path w="2287904" h="88900">
                <a:moveTo>
                  <a:pt x="1165962" y="35813"/>
                </a:moveTo>
                <a:lnTo>
                  <a:pt x="1172752" y="35813"/>
                </a:lnTo>
                <a:lnTo>
                  <a:pt x="1174449" y="39242"/>
                </a:lnTo>
                <a:lnTo>
                  <a:pt x="1196510" y="39242"/>
                </a:lnTo>
                <a:lnTo>
                  <a:pt x="1196510" y="47751"/>
                </a:lnTo>
                <a:lnTo>
                  <a:pt x="1191409" y="47751"/>
                </a:lnTo>
                <a:lnTo>
                  <a:pt x="1191409" y="44322"/>
                </a:lnTo>
                <a:lnTo>
                  <a:pt x="1164264" y="44322"/>
                </a:lnTo>
                <a:lnTo>
                  <a:pt x="1164264" y="37464"/>
                </a:lnTo>
                <a:lnTo>
                  <a:pt x="1165962" y="37464"/>
                </a:lnTo>
                <a:lnTo>
                  <a:pt x="1165962" y="35813"/>
                </a:lnTo>
                <a:close/>
              </a:path>
              <a:path w="2287904" h="88900">
                <a:moveTo>
                  <a:pt x="818052" y="39242"/>
                </a:moveTo>
                <a:lnTo>
                  <a:pt x="1120141" y="39242"/>
                </a:lnTo>
                <a:lnTo>
                  <a:pt x="1120141" y="42671"/>
                </a:lnTo>
                <a:lnTo>
                  <a:pt x="1140506" y="42671"/>
                </a:lnTo>
                <a:lnTo>
                  <a:pt x="1140506" y="47751"/>
                </a:lnTo>
                <a:lnTo>
                  <a:pt x="1118442" y="47751"/>
                </a:lnTo>
                <a:lnTo>
                  <a:pt x="1118442" y="44322"/>
                </a:lnTo>
                <a:lnTo>
                  <a:pt x="824822" y="44322"/>
                </a:lnTo>
                <a:lnTo>
                  <a:pt x="824822" y="40893"/>
                </a:lnTo>
                <a:lnTo>
                  <a:pt x="818052" y="40893"/>
                </a:lnTo>
                <a:lnTo>
                  <a:pt x="818052" y="39242"/>
                </a:lnTo>
                <a:close/>
              </a:path>
              <a:path w="2287904" h="88900">
                <a:moveTo>
                  <a:pt x="855371" y="45973"/>
                </a:moveTo>
                <a:lnTo>
                  <a:pt x="858784" y="45973"/>
                </a:lnTo>
                <a:lnTo>
                  <a:pt x="858784" y="47751"/>
                </a:lnTo>
                <a:lnTo>
                  <a:pt x="857068" y="47751"/>
                </a:lnTo>
                <a:lnTo>
                  <a:pt x="855371" y="45973"/>
                </a:lnTo>
                <a:close/>
              </a:path>
              <a:path w="2287904" h="88900">
                <a:moveTo>
                  <a:pt x="814657" y="45973"/>
                </a:moveTo>
                <a:lnTo>
                  <a:pt x="818052" y="45973"/>
                </a:lnTo>
                <a:lnTo>
                  <a:pt x="818052" y="47751"/>
                </a:lnTo>
                <a:lnTo>
                  <a:pt x="814657" y="47751"/>
                </a:lnTo>
                <a:lnTo>
                  <a:pt x="814657" y="45973"/>
                </a:lnTo>
                <a:close/>
              </a:path>
              <a:path w="2287904" h="88900">
                <a:moveTo>
                  <a:pt x="780716" y="47729"/>
                </a:moveTo>
                <a:close/>
              </a:path>
              <a:path w="2287904" h="88900">
                <a:moveTo>
                  <a:pt x="731477" y="42671"/>
                </a:moveTo>
                <a:lnTo>
                  <a:pt x="779019" y="42671"/>
                </a:lnTo>
                <a:lnTo>
                  <a:pt x="777322" y="45973"/>
                </a:lnTo>
                <a:lnTo>
                  <a:pt x="777322" y="47751"/>
                </a:lnTo>
                <a:lnTo>
                  <a:pt x="762026" y="47751"/>
                </a:lnTo>
                <a:lnTo>
                  <a:pt x="762026" y="44322"/>
                </a:lnTo>
                <a:lnTo>
                  <a:pt x="731477" y="44322"/>
                </a:lnTo>
                <a:lnTo>
                  <a:pt x="731477" y="42671"/>
                </a:lnTo>
                <a:close/>
              </a:path>
              <a:path w="2287904" h="88900">
                <a:moveTo>
                  <a:pt x="731477" y="44322"/>
                </a:moveTo>
                <a:lnTo>
                  <a:pt x="739986" y="44322"/>
                </a:lnTo>
                <a:lnTo>
                  <a:pt x="736591" y="45973"/>
                </a:lnTo>
                <a:lnTo>
                  <a:pt x="738288" y="47751"/>
                </a:lnTo>
                <a:lnTo>
                  <a:pt x="733174" y="47751"/>
                </a:lnTo>
                <a:lnTo>
                  <a:pt x="731477" y="45973"/>
                </a:lnTo>
                <a:lnTo>
                  <a:pt x="731477" y="44322"/>
                </a:lnTo>
                <a:close/>
              </a:path>
              <a:path w="2287904" h="88900">
                <a:moveTo>
                  <a:pt x="254579" y="39242"/>
                </a:moveTo>
                <a:lnTo>
                  <a:pt x="263065" y="39242"/>
                </a:lnTo>
                <a:lnTo>
                  <a:pt x="263065" y="44322"/>
                </a:lnTo>
                <a:lnTo>
                  <a:pt x="273277" y="44322"/>
                </a:lnTo>
                <a:lnTo>
                  <a:pt x="273277" y="45973"/>
                </a:lnTo>
                <a:lnTo>
                  <a:pt x="276671" y="47751"/>
                </a:lnTo>
                <a:lnTo>
                  <a:pt x="246093" y="47751"/>
                </a:lnTo>
                <a:lnTo>
                  <a:pt x="246093" y="42671"/>
                </a:lnTo>
                <a:lnTo>
                  <a:pt x="254579" y="42671"/>
                </a:lnTo>
                <a:lnTo>
                  <a:pt x="254579" y="39242"/>
                </a:lnTo>
                <a:close/>
              </a:path>
              <a:path w="2287904" h="88900">
                <a:moveTo>
                  <a:pt x="242698" y="45973"/>
                </a:moveTo>
                <a:lnTo>
                  <a:pt x="242729" y="47751"/>
                </a:lnTo>
                <a:lnTo>
                  <a:pt x="242698" y="45973"/>
                </a:lnTo>
                <a:close/>
              </a:path>
              <a:path w="2287904" h="88900">
                <a:moveTo>
                  <a:pt x="213846" y="44322"/>
                </a:moveTo>
                <a:lnTo>
                  <a:pt x="217241" y="44322"/>
                </a:lnTo>
                <a:lnTo>
                  <a:pt x="218938" y="45973"/>
                </a:lnTo>
                <a:lnTo>
                  <a:pt x="218938" y="47751"/>
                </a:lnTo>
                <a:lnTo>
                  <a:pt x="212149" y="47751"/>
                </a:lnTo>
                <a:lnTo>
                  <a:pt x="213846" y="45973"/>
                </a:lnTo>
                <a:lnTo>
                  <a:pt x="213846" y="44322"/>
                </a:lnTo>
                <a:close/>
              </a:path>
              <a:path w="2287904" h="88900">
                <a:moveTo>
                  <a:pt x="779868" y="44322"/>
                </a:moveTo>
                <a:lnTo>
                  <a:pt x="782393" y="44322"/>
                </a:lnTo>
                <a:lnTo>
                  <a:pt x="782393" y="45973"/>
                </a:lnTo>
                <a:lnTo>
                  <a:pt x="780716" y="47729"/>
                </a:lnTo>
                <a:lnTo>
                  <a:pt x="780716" y="45973"/>
                </a:lnTo>
                <a:lnTo>
                  <a:pt x="779868" y="44322"/>
                </a:lnTo>
                <a:close/>
              </a:path>
              <a:path w="2287904" h="88900">
                <a:moveTo>
                  <a:pt x="2141851" y="25526"/>
                </a:moveTo>
                <a:lnTo>
                  <a:pt x="2145245" y="25526"/>
                </a:lnTo>
                <a:lnTo>
                  <a:pt x="2145245" y="28955"/>
                </a:lnTo>
                <a:lnTo>
                  <a:pt x="2146943" y="32384"/>
                </a:lnTo>
                <a:lnTo>
                  <a:pt x="2146943" y="37464"/>
                </a:lnTo>
                <a:lnTo>
                  <a:pt x="2238590" y="37464"/>
                </a:lnTo>
                <a:lnTo>
                  <a:pt x="2238590" y="44322"/>
                </a:lnTo>
                <a:lnTo>
                  <a:pt x="2240287" y="45973"/>
                </a:lnTo>
                <a:lnTo>
                  <a:pt x="1968744" y="45973"/>
                </a:lnTo>
                <a:lnTo>
                  <a:pt x="1968744" y="44322"/>
                </a:lnTo>
                <a:lnTo>
                  <a:pt x="2140154" y="44322"/>
                </a:lnTo>
                <a:lnTo>
                  <a:pt x="2140154" y="34035"/>
                </a:lnTo>
                <a:lnTo>
                  <a:pt x="2136759" y="34035"/>
                </a:lnTo>
                <a:lnTo>
                  <a:pt x="2136759" y="30733"/>
                </a:lnTo>
                <a:lnTo>
                  <a:pt x="2140154" y="30733"/>
                </a:lnTo>
                <a:lnTo>
                  <a:pt x="2141851" y="28955"/>
                </a:lnTo>
                <a:lnTo>
                  <a:pt x="2141851" y="25526"/>
                </a:lnTo>
                <a:close/>
              </a:path>
              <a:path w="2287904" h="88900">
                <a:moveTo>
                  <a:pt x="1887279" y="42671"/>
                </a:moveTo>
                <a:lnTo>
                  <a:pt x="1899159" y="42671"/>
                </a:lnTo>
                <a:lnTo>
                  <a:pt x="1899159" y="44322"/>
                </a:lnTo>
                <a:lnTo>
                  <a:pt x="1897462" y="45973"/>
                </a:lnTo>
                <a:lnTo>
                  <a:pt x="1887279" y="45973"/>
                </a:lnTo>
                <a:lnTo>
                  <a:pt x="1887279" y="42671"/>
                </a:lnTo>
                <a:close/>
              </a:path>
              <a:path w="2287904" h="88900">
                <a:moveTo>
                  <a:pt x="1736232" y="39242"/>
                </a:moveTo>
                <a:lnTo>
                  <a:pt x="1771872" y="39242"/>
                </a:lnTo>
                <a:lnTo>
                  <a:pt x="1771872" y="42671"/>
                </a:lnTo>
                <a:lnTo>
                  <a:pt x="1775267" y="42671"/>
                </a:lnTo>
                <a:lnTo>
                  <a:pt x="1775267" y="45973"/>
                </a:lnTo>
                <a:lnTo>
                  <a:pt x="1770175" y="45973"/>
                </a:lnTo>
                <a:lnTo>
                  <a:pt x="1768478" y="44322"/>
                </a:lnTo>
                <a:lnTo>
                  <a:pt x="1758295" y="44322"/>
                </a:lnTo>
                <a:lnTo>
                  <a:pt x="1758295" y="40893"/>
                </a:lnTo>
                <a:lnTo>
                  <a:pt x="1736232" y="40893"/>
                </a:lnTo>
                <a:lnTo>
                  <a:pt x="1736232" y="39242"/>
                </a:lnTo>
                <a:close/>
              </a:path>
              <a:path w="2287904" h="88900">
                <a:moveTo>
                  <a:pt x="1758295" y="44322"/>
                </a:moveTo>
                <a:lnTo>
                  <a:pt x="1766781" y="44322"/>
                </a:lnTo>
                <a:lnTo>
                  <a:pt x="1766781" y="45973"/>
                </a:lnTo>
                <a:lnTo>
                  <a:pt x="1758295" y="45973"/>
                </a:lnTo>
                <a:lnTo>
                  <a:pt x="1758295" y="44322"/>
                </a:lnTo>
                <a:close/>
              </a:path>
              <a:path w="2287904" h="88900">
                <a:moveTo>
                  <a:pt x="1644550" y="44322"/>
                </a:moveTo>
                <a:lnTo>
                  <a:pt x="1646248" y="44322"/>
                </a:lnTo>
                <a:lnTo>
                  <a:pt x="1644550" y="45973"/>
                </a:lnTo>
                <a:lnTo>
                  <a:pt x="1644550" y="44322"/>
                </a:lnTo>
                <a:close/>
              </a:path>
              <a:path w="2287904" h="88900">
                <a:moveTo>
                  <a:pt x="818052" y="40893"/>
                </a:moveTo>
                <a:lnTo>
                  <a:pt x="819730" y="40893"/>
                </a:lnTo>
                <a:lnTo>
                  <a:pt x="819730" y="45973"/>
                </a:lnTo>
                <a:lnTo>
                  <a:pt x="818052" y="45973"/>
                </a:lnTo>
                <a:lnTo>
                  <a:pt x="818052" y="40893"/>
                </a:lnTo>
                <a:close/>
              </a:path>
              <a:path w="2287904" h="88900">
                <a:moveTo>
                  <a:pt x="230818" y="37464"/>
                </a:moveTo>
                <a:lnTo>
                  <a:pt x="234213" y="37464"/>
                </a:lnTo>
                <a:lnTo>
                  <a:pt x="234213" y="39242"/>
                </a:lnTo>
                <a:lnTo>
                  <a:pt x="242698" y="39242"/>
                </a:lnTo>
                <a:lnTo>
                  <a:pt x="242698" y="45973"/>
                </a:lnTo>
                <a:lnTo>
                  <a:pt x="222332" y="45973"/>
                </a:lnTo>
                <a:lnTo>
                  <a:pt x="224029" y="44322"/>
                </a:lnTo>
                <a:lnTo>
                  <a:pt x="230818" y="44322"/>
                </a:lnTo>
                <a:lnTo>
                  <a:pt x="230818" y="37464"/>
                </a:lnTo>
                <a:close/>
              </a:path>
              <a:path w="2287904" h="88900">
                <a:moveTo>
                  <a:pt x="96740" y="39242"/>
                </a:moveTo>
                <a:lnTo>
                  <a:pt x="98437" y="39242"/>
                </a:lnTo>
                <a:lnTo>
                  <a:pt x="98437" y="42671"/>
                </a:lnTo>
                <a:lnTo>
                  <a:pt x="101832" y="42671"/>
                </a:lnTo>
                <a:lnTo>
                  <a:pt x="103529" y="44322"/>
                </a:lnTo>
                <a:lnTo>
                  <a:pt x="103529" y="45973"/>
                </a:lnTo>
                <a:lnTo>
                  <a:pt x="95043" y="45973"/>
                </a:lnTo>
                <a:lnTo>
                  <a:pt x="95043" y="40893"/>
                </a:lnTo>
                <a:lnTo>
                  <a:pt x="96740" y="39242"/>
                </a:lnTo>
                <a:close/>
              </a:path>
              <a:path w="2287904" h="88900">
                <a:moveTo>
                  <a:pt x="2133365" y="32384"/>
                </a:moveTo>
                <a:lnTo>
                  <a:pt x="2136759" y="32384"/>
                </a:lnTo>
                <a:lnTo>
                  <a:pt x="2136759" y="44322"/>
                </a:lnTo>
                <a:lnTo>
                  <a:pt x="1968744" y="44322"/>
                </a:lnTo>
                <a:lnTo>
                  <a:pt x="1967046" y="42671"/>
                </a:lnTo>
                <a:lnTo>
                  <a:pt x="1810970" y="42671"/>
                </a:lnTo>
                <a:lnTo>
                  <a:pt x="1809210" y="40893"/>
                </a:lnTo>
                <a:lnTo>
                  <a:pt x="1914430" y="40893"/>
                </a:lnTo>
                <a:lnTo>
                  <a:pt x="1914430" y="37464"/>
                </a:lnTo>
                <a:lnTo>
                  <a:pt x="2133365" y="37464"/>
                </a:lnTo>
                <a:lnTo>
                  <a:pt x="2133365" y="32384"/>
                </a:lnTo>
                <a:close/>
              </a:path>
              <a:path w="2287904" h="88900">
                <a:moveTo>
                  <a:pt x="1199904" y="39242"/>
                </a:moveTo>
                <a:lnTo>
                  <a:pt x="1211784" y="39242"/>
                </a:lnTo>
                <a:lnTo>
                  <a:pt x="1210087" y="40893"/>
                </a:lnTo>
                <a:lnTo>
                  <a:pt x="1210087" y="42671"/>
                </a:lnTo>
                <a:lnTo>
                  <a:pt x="1213481" y="42671"/>
                </a:lnTo>
                <a:lnTo>
                  <a:pt x="1213481" y="44322"/>
                </a:lnTo>
                <a:lnTo>
                  <a:pt x="1201601" y="44322"/>
                </a:lnTo>
                <a:lnTo>
                  <a:pt x="1201601" y="40893"/>
                </a:lnTo>
                <a:lnTo>
                  <a:pt x="1199904" y="39242"/>
                </a:lnTo>
                <a:close/>
              </a:path>
              <a:path w="2287904" h="88900">
                <a:moveTo>
                  <a:pt x="682284" y="39242"/>
                </a:moveTo>
                <a:lnTo>
                  <a:pt x="724688" y="39242"/>
                </a:lnTo>
                <a:lnTo>
                  <a:pt x="724688" y="44322"/>
                </a:lnTo>
                <a:lnTo>
                  <a:pt x="624580" y="44322"/>
                </a:lnTo>
                <a:lnTo>
                  <a:pt x="624580" y="42671"/>
                </a:lnTo>
                <a:lnTo>
                  <a:pt x="683981" y="42671"/>
                </a:lnTo>
                <a:lnTo>
                  <a:pt x="683981" y="40893"/>
                </a:lnTo>
                <a:lnTo>
                  <a:pt x="682284" y="39242"/>
                </a:lnTo>
                <a:close/>
              </a:path>
              <a:path w="2287904" h="88900">
                <a:moveTo>
                  <a:pt x="609306" y="35813"/>
                </a:moveTo>
                <a:lnTo>
                  <a:pt x="663601" y="35813"/>
                </a:lnTo>
                <a:lnTo>
                  <a:pt x="663601" y="39242"/>
                </a:lnTo>
                <a:lnTo>
                  <a:pt x="617791" y="39242"/>
                </a:lnTo>
                <a:lnTo>
                  <a:pt x="617791" y="44322"/>
                </a:lnTo>
                <a:lnTo>
                  <a:pt x="442968" y="44322"/>
                </a:lnTo>
                <a:lnTo>
                  <a:pt x="442968" y="42671"/>
                </a:lnTo>
                <a:lnTo>
                  <a:pt x="607609" y="42671"/>
                </a:lnTo>
                <a:lnTo>
                  <a:pt x="609306" y="40893"/>
                </a:lnTo>
                <a:lnTo>
                  <a:pt x="609306" y="35813"/>
                </a:lnTo>
                <a:close/>
              </a:path>
              <a:path w="2287904" h="88900">
                <a:moveTo>
                  <a:pt x="1617396" y="39242"/>
                </a:moveTo>
                <a:lnTo>
                  <a:pt x="1620791" y="39242"/>
                </a:lnTo>
                <a:lnTo>
                  <a:pt x="1620791" y="42671"/>
                </a:lnTo>
                <a:lnTo>
                  <a:pt x="1617396" y="42671"/>
                </a:lnTo>
                <a:lnTo>
                  <a:pt x="1617396" y="39242"/>
                </a:lnTo>
                <a:close/>
              </a:path>
              <a:path w="2287904" h="88900">
                <a:moveTo>
                  <a:pt x="1588546" y="39242"/>
                </a:moveTo>
                <a:lnTo>
                  <a:pt x="1590243" y="40893"/>
                </a:lnTo>
                <a:lnTo>
                  <a:pt x="1588546" y="42671"/>
                </a:lnTo>
                <a:lnTo>
                  <a:pt x="1588546" y="39242"/>
                </a:lnTo>
                <a:close/>
              </a:path>
              <a:path w="2287904" h="88900">
                <a:moveTo>
                  <a:pt x="1500295" y="39242"/>
                </a:moveTo>
                <a:lnTo>
                  <a:pt x="1507085" y="39242"/>
                </a:lnTo>
                <a:lnTo>
                  <a:pt x="1507084" y="42671"/>
                </a:lnTo>
                <a:lnTo>
                  <a:pt x="1501992" y="42671"/>
                </a:lnTo>
                <a:lnTo>
                  <a:pt x="1501992" y="40893"/>
                </a:lnTo>
                <a:lnTo>
                  <a:pt x="1500295" y="39242"/>
                </a:lnTo>
                <a:close/>
              </a:path>
              <a:path w="2287904" h="88900">
                <a:moveTo>
                  <a:pt x="1339069" y="39242"/>
                </a:moveTo>
                <a:lnTo>
                  <a:pt x="1408651" y="39242"/>
                </a:lnTo>
                <a:lnTo>
                  <a:pt x="1408651" y="42671"/>
                </a:lnTo>
                <a:lnTo>
                  <a:pt x="1369617" y="42671"/>
                </a:lnTo>
                <a:lnTo>
                  <a:pt x="1371314" y="40893"/>
                </a:lnTo>
                <a:lnTo>
                  <a:pt x="1339069" y="40893"/>
                </a:lnTo>
                <a:lnTo>
                  <a:pt x="1339069" y="39242"/>
                </a:lnTo>
                <a:close/>
              </a:path>
              <a:path w="2287904" h="88900">
                <a:moveTo>
                  <a:pt x="1165962" y="34035"/>
                </a:moveTo>
                <a:lnTo>
                  <a:pt x="1247424" y="34035"/>
                </a:lnTo>
                <a:lnTo>
                  <a:pt x="1247424" y="37464"/>
                </a:lnTo>
                <a:lnTo>
                  <a:pt x="1249121" y="39242"/>
                </a:lnTo>
                <a:lnTo>
                  <a:pt x="1325492" y="39242"/>
                </a:lnTo>
                <a:lnTo>
                  <a:pt x="1323795" y="40893"/>
                </a:lnTo>
                <a:lnTo>
                  <a:pt x="1325492" y="42671"/>
                </a:lnTo>
                <a:lnTo>
                  <a:pt x="1288156" y="42671"/>
                </a:lnTo>
                <a:lnTo>
                  <a:pt x="1286458" y="40893"/>
                </a:lnTo>
                <a:lnTo>
                  <a:pt x="1221967" y="40893"/>
                </a:lnTo>
                <a:lnTo>
                  <a:pt x="1221967" y="35813"/>
                </a:lnTo>
                <a:lnTo>
                  <a:pt x="1165962" y="35813"/>
                </a:lnTo>
                <a:lnTo>
                  <a:pt x="1165962" y="34035"/>
                </a:lnTo>
                <a:close/>
              </a:path>
              <a:path w="2287904" h="88900">
                <a:moveTo>
                  <a:pt x="682284" y="39242"/>
                </a:moveTo>
                <a:lnTo>
                  <a:pt x="680587" y="42671"/>
                </a:lnTo>
                <a:lnTo>
                  <a:pt x="677179" y="42671"/>
                </a:lnTo>
                <a:lnTo>
                  <a:pt x="677179" y="40893"/>
                </a:lnTo>
                <a:lnTo>
                  <a:pt x="680587" y="40893"/>
                </a:lnTo>
                <a:lnTo>
                  <a:pt x="682284" y="39242"/>
                </a:lnTo>
                <a:close/>
              </a:path>
              <a:path w="2287904" h="88900">
                <a:moveTo>
                  <a:pt x="641552" y="39242"/>
                </a:moveTo>
                <a:lnTo>
                  <a:pt x="668693" y="39242"/>
                </a:lnTo>
                <a:lnTo>
                  <a:pt x="672088" y="42671"/>
                </a:lnTo>
                <a:lnTo>
                  <a:pt x="641552" y="42671"/>
                </a:lnTo>
                <a:lnTo>
                  <a:pt x="641552" y="39242"/>
                </a:lnTo>
                <a:close/>
              </a:path>
              <a:path w="2287904" h="88900">
                <a:moveTo>
                  <a:pt x="622882" y="39242"/>
                </a:moveTo>
                <a:lnTo>
                  <a:pt x="638158" y="39242"/>
                </a:lnTo>
                <a:lnTo>
                  <a:pt x="638158" y="42671"/>
                </a:lnTo>
                <a:lnTo>
                  <a:pt x="624580" y="42671"/>
                </a:lnTo>
                <a:lnTo>
                  <a:pt x="624580" y="40893"/>
                </a:lnTo>
                <a:lnTo>
                  <a:pt x="622882" y="40893"/>
                </a:lnTo>
                <a:lnTo>
                  <a:pt x="622882" y="39242"/>
                </a:lnTo>
                <a:close/>
              </a:path>
              <a:path w="2287904" h="88900">
                <a:moveTo>
                  <a:pt x="661905" y="22224"/>
                </a:moveTo>
                <a:lnTo>
                  <a:pt x="670390" y="22224"/>
                </a:lnTo>
                <a:lnTo>
                  <a:pt x="670390" y="25526"/>
                </a:lnTo>
                <a:lnTo>
                  <a:pt x="666996" y="25526"/>
                </a:lnTo>
                <a:lnTo>
                  <a:pt x="666996" y="35813"/>
                </a:lnTo>
                <a:lnTo>
                  <a:pt x="594033" y="35813"/>
                </a:lnTo>
                <a:lnTo>
                  <a:pt x="594033" y="40893"/>
                </a:lnTo>
                <a:lnTo>
                  <a:pt x="605912" y="40893"/>
                </a:lnTo>
                <a:lnTo>
                  <a:pt x="607609" y="42671"/>
                </a:lnTo>
                <a:lnTo>
                  <a:pt x="566880" y="42671"/>
                </a:lnTo>
                <a:lnTo>
                  <a:pt x="568577" y="40893"/>
                </a:lnTo>
                <a:lnTo>
                  <a:pt x="566880" y="39242"/>
                </a:lnTo>
                <a:lnTo>
                  <a:pt x="458243" y="39242"/>
                </a:lnTo>
                <a:lnTo>
                  <a:pt x="459940" y="37464"/>
                </a:lnTo>
                <a:lnTo>
                  <a:pt x="459940" y="30733"/>
                </a:lnTo>
                <a:lnTo>
                  <a:pt x="578741" y="30733"/>
                </a:lnTo>
                <a:lnTo>
                  <a:pt x="579321" y="28955"/>
                </a:lnTo>
                <a:lnTo>
                  <a:pt x="621171" y="28955"/>
                </a:lnTo>
                <a:lnTo>
                  <a:pt x="621171" y="27304"/>
                </a:lnTo>
                <a:lnTo>
                  <a:pt x="661905" y="27304"/>
                </a:lnTo>
                <a:lnTo>
                  <a:pt x="661905" y="22224"/>
                </a:lnTo>
                <a:close/>
              </a:path>
              <a:path w="2287904" h="88900">
                <a:moveTo>
                  <a:pt x="444665" y="32384"/>
                </a:moveTo>
                <a:lnTo>
                  <a:pt x="446362" y="32384"/>
                </a:lnTo>
                <a:lnTo>
                  <a:pt x="446362" y="34035"/>
                </a:lnTo>
                <a:lnTo>
                  <a:pt x="451454" y="34035"/>
                </a:lnTo>
                <a:lnTo>
                  <a:pt x="451454" y="37464"/>
                </a:lnTo>
                <a:lnTo>
                  <a:pt x="454848" y="37464"/>
                </a:lnTo>
                <a:lnTo>
                  <a:pt x="454848" y="39242"/>
                </a:lnTo>
                <a:lnTo>
                  <a:pt x="565182" y="39242"/>
                </a:lnTo>
                <a:lnTo>
                  <a:pt x="565182" y="40893"/>
                </a:lnTo>
                <a:lnTo>
                  <a:pt x="566880" y="42671"/>
                </a:lnTo>
                <a:lnTo>
                  <a:pt x="442968" y="42671"/>
                </a:lnTo>
                <a:lnTo>
                  <a:pt x="442968" y="34035"/>
                </a:lnTo>
                <a:lnTo>
                  <a:pt x="444665" y="32384"/>
                </a:lnTo>
                <a:close/>
              </a:path>
              <a:path w="2287904" h="88900">
                <a:moveTo>
                  <a:pt x="371685" y="28955"/>
                </a:moveTo>
                <a:lnTo>
                  <a:pt x="380171" y="28955"/>
                </a:lnTo>
                <a:lnTo>
                  <a:pt x="380171" y="37464"/>
                </a:lnTo>
                <a:lnTo>
                  <a:pt x="415813" y="37464"/>
                </a:lnTo>
                <a:lnTo>
                  <a:pt x="415813" y="40893"/>
                </a:lnTo>
                <a:lnTo>
                  <a:pt x="417510" y="42671"/>
                </a:lnTo>
                <a:lnTo>
                  <a:pt x="276642" y="42671"/>
                </a:lnTo>
                <a:lnTo>
                  <a:pt x="278340" y="40893"/>
                </a:lnTo>
                <a:lnTo>
                  <a:pt x="347925" y="40893"/>
                </a:lnTo>
                <a:lnTo>
                  <a:pt x="347925" y="35813"/>
                </a:lnTo>
                <a:lnTo>
                  <a:pt x="361503" y="35813"/>
                </a:lnTo>
                <a:lnTo>
                  <a:pt x="363200" y="32384"/>
                </a:lnTo>
                <a:lnTo>
                  <a:pt x="369988" y="32384"/>
                </a:lnTo>
                <a:lnTo>
                  <a:pt x="371685" y="30733"/>
                </a:lnTo>
                <a:lnTo>
                  <a:pt x="371685" y="28955"/>
                </a:lnTo>
                <a:close/>
              </a:path>
              <a:path w="2287904" h="88900">
                <a:moveTo>
                  <a:pt x="247790" y="39242"/>
                </a:moveTo>
                <a:lnTo>
                  <a:pt x="251185" y="39242"/>
                </a:lnTo>
                <a:lnTo>
                  <a:pt x="251185" y="42671"/>
                </a:lnTo>
                <a:lnTo>
                  <a:pt x="246093" y="42671"/>
                </a:lnTo>
                <a:lnTo>
                  <a:pt x="247790" y="40893"/>
                </a:lnTo>
                <a:lnTo>
                  <a:pt x="247790" y="39242"/>
                </a:lnTo>
                <a:close/>
              </a:path>
              <a:path w="2287904" h="88900">
                <a:moveTo>
                  <a:pt x="1709070" y="18795"/>
                </a:moveTo>
                <a:lnTo>
                  <a:pt x="1729437" y="18795"/>
                </a:lnTo>
                <a:lnTo>
                  <a:pt x="1731134" y="20446"/>
                </a:lnTo>
                <a:lnTo>
                  <a:pt x="1743014" y="20446"/>
                </a:lnTo>
                <a:lnTo>
                  <a:pt x="1743014" y="23875"/>
                </a:lnTo>
                <a:lnTo>
                  <a:pt x="1748106" y="23875"/>
                </a:lnTo>
                <a:lnTo>
                  <a:pt x="1748106" y="32384"/>
                </a:lnTo>
                <a:lnTo>
                  <a:pt x="1714169" y="32384"/>
                </a:lnTo>
                <a:lnTo>
                  <a:pt x="1714169" y="40893"/>
                </a:lnTo>
                <a:lnTo>
                  <a:pt x="1697197" y="40893"/>
                </a:lnTo>
                <a:lnTo>
                  <a:pt x="1697197" y="37464"/>
                </a:lnTo>
                <a:lnTo>
                  <a:pt x="1675134" y="37464"/>
                </a:lnTo>
                <a:lnTo>
                  <a:pt x="1675134" y="35813"/>
                </a:lnTo>
                <a:lnTo>
                  <a:pt x="1634402" y="35813"/>
                </a:lnTo>
                <a:lnTo>
                  <a:pt x="1634402" y="30733"/>
                </a:lnTo>
                <a:lnTo>
                  <a:pt x="1605550" y="30733"/>
                </a:lnTo>
                <a:lnTo>
                  <a:pt x="1605550" y="27304"/>
                </a:lnTo>
                <a:lnTo>
                  <a:pt x="1695492" y="27304"/>
                </a:lnTo>
                <a:lnTo>
                  <a:pt x="1698887" y="25526"/>
                </a:lnTo>
                <a:lnTo>
                  <a:pt x="1700584" y="25526"/>
                </a:lnTo>
                <a:lnTo>
                  <a:pt x="1700584" y="22224"/>
                </a:lnTo>
                <a:lnTo>
                  <a:pt x="1709070" y="22224"/>
                </a:lnTo>
                <a:lnTo>
                  <a:pt x="1709070" y="18795"/>
                </a:lnTo>
                <a:close/>
              </a:path>
              <a:path w="2287904" h="88900">
                <a:moveTo>
                  <a:pt x="677179" y="39242"/>
                </a:moveTo>
                <a:lnTo>
                  <a:pt x="680587" y="39242"/>
                </a:lnTo>
                <a:lnTo>
                  <a:pt x="680587" y="40893"/>
                </a:lnTo>
                <a:lnTo>
                  <a:pt x="677179" y="40893"/>
                </a:lnTo>
                <a:lnTo>
                  <a:pt x="677179" y="39242"/>
                </a:lnTo>
                <a:close/>
              </a:path>
              <a:path w="2287904" h="88900">
                <a:moveTo>
                  <a:pt x="594033" y="35813"/>
                </a:moveTo>
                <a:lnTo>
                  <a:pt x="604214" y="35813"/>
                </a:lnTo>
                <a:lnTo>
                  <a:pt x="602517" y="37464"/>
                </a:lnTo>
                <a:lnTo>
                  <a:pt x="602517" y="40893"/>
                </a:lnTo>
                <a:lnTo>
                  <a:pt x="597428" y="40893"/>
                </a:lnTo>
                <a:lnTo>
                  <a:pt x="597428" y="37464"/>
                </a:lnTo>
                <a:lnTo>
                  <a:pt x="594033" y="35813"/>
                </a:lnTo>
                <a:close/>
              </a:path>
              <a:path w="2287904" h="88900">
                <a:moveTo>
                  <a:pt x="313981" y="32384"/>
                </a:moveTo>
                <a:lnTo>
                  <a:pt x="344530" y="32384"/>
                </a:lnTo>
                <a:lnTo>
                  <a:pt x="344530" y="40893"/>
                </a:lnTo>
                <a:lnTo>
                  <a:pt x="278340" y="40893"/>
                </a:lnTo>
                <a:lnTo>
                  <a:pt x="278340" y="39242"/>
                </a:lnTo>
                <a:lnTo>
                  <a:pt x="307192" y="39242"/>
                </a:lnTo>
                <a:lnTo>
                  <a:pt x="307192" y="35813"/>
                </a:lnTo>
                <a:lnTo>
                  <a:pt x="313981" y="35813"/>
                </a:lnTo>
                <a:lnTo>
                  <a:pt x="313981" y="32384"/>
                </a:lnTo>
                <a:close/>
              </a:path>
              <a:path w="2287904" h="88900">
                <a:moveTo>
                  <a:pt x="1719260" y="37464"/>
                </a:moveTo>
                <a:lnTo>
                  <a:pt x="1732837" y="37464"/>
                </a:lnTo>
                <a:lnTo>
                  <a:pt x="1732837" y="39242"/>
                </a:lnTo>
                <a:lnTo>
                  <a:pt x="1719260" y="39242"/>
                </a:lnTo>
                <a:lnTo>
                  <a:pt x="1719260" y="37464"/>
                </a:lnTo>
                <a:close/>
              </a:path>
              <a:path w="2287904" h="88900">
                <a:moveTo>
                  <a:pt x="1675134" y="37464"/>
                </a:moveTo>
                <a:lnTo>
                  <a:pt x="1692105" y="37464"/>
                </a:lnTo>
                <a:lnTo>
                  <a:pt x="1692105" y="39242"/>
                </a:lnTo>
                <a:lnTo>
                  <a:pt x="1675134" y="39242"/>
                </a:lnTo>
                <a:lnTo>
                  <a:pt x="1675134" y="37464"/>
                </a:lnTo>
                <a:close/>
              </a:path>
              <a:path w="2287904" h="88900">
                <a:moveTo>
                  <a:pt x="1571597" y="25526"/>
                </a:moveTo>
                <a:lnTo>
                  <a:pt x="1602156" y="25526"/>
                </a:lnTo>
                <a:lnTo>
                  <a:pt x="1602156" y="32384"/>
                </a:lnTo>
                <a:lnTo>
                  <a:pt x="1603853" y="34035"/>
                </a:lnTo>
                <a:lnTo>
                  <a:pt x="1607247" y="34035"/>
                </a:lnTo>
                <a:lnTo>
                  <a:pt x="1607247" y="37464"/>
                </a:lnTo>
                <a:lnTo>
                  <a:pt x="1605550" y="39242"/>
                </a:lnTo>
                <a:lnTo>
                  <a:pt x="1598762" y="39242"/>
                </a:lnTo>
                <a:lnTo>
                  <a:pt x="1598762" y="32384"/>
                </a:lnTo>
                <a:lnTo>
                  <a:pt x="1578396" y="32384"/>
                </a:lnTo>
                <a:lnTo>
                  <a:pt x="1578396" y="30733"/>
                </a:lnTo>
                <a:lnTo>
                  <a:pt x="1542755" y="30733"/>
                </a:lnTo>
                <a:lnTo>
                  <a:pt x="1542755" y="28955"/>
                </a:lnTo>
                <a:lnTo>
                  <a:pt x="1571597" y="28955"/>
                </a:lnTo>
                <a:lnTo>
                  <a:pt x="1571597" y="25526"/>
                </a:lnTo>
                <a:close/>
              </a:path>
              <a:path w="2287904" h="88900">
                <a:moveTo>
                  <a:pt x="1542755" y="30733"/>
                </a:moveTo>
                <a:lnTo>
                  <a:pt x="1573304" y="30733"/>
                </a:lnTo>
                <a:lnTo>
                  <a:pt x="1571607" y="32384"/>
                </a:lnTo>
                <a:lnTo>
                  <a:pt x="1569910" y="32384"/>
                </a:lnTo>
                <a:lnTo>
                  <a:pt x="1569910" y="35813"/>
                </a:lnTo>
                <a:lnTo>
                  <a:pt x="1568213" y="37464"/>
                </a:lnTo>
                <a:lnTo>
                  <a:pt x="1568213" y="39242"/>
                </a:lnTo>
                <a:lnTo>
                  <a:pt x="1564818" y="39242"/>
                </a:lnTo>
                <a:lnTo>
                  <a:pt x="1564818" y="35813"/>
                </a:lnTo>
                <a:lnTo>
                  <a:pt x="1542755" y="35813"/>
                </a:lnTo>
                <a:lnTo>
                  <a:pt x="1542755" y="30733"/>
                </a:lnTo>
                <a:close/>
              </a:path>
              <a:path w="2287904" h="88900">
                <a:moveTo>
                  <a:pt x="1252516" y="34035"/>
                </a:moveTo>
                <a:lnTo>
                  <a:pt x="1418834" y="34035"/>
                </a:lnTo>
                <a:lnTo>
                  <a:pt x="1418834" y="37464"/>
                </a:lnTo>
                <a:lnTo>
                  <a:pt x="1420531" y="39242"/>
                </a:lnTo>
                <a:lnTo>
                  <a:pt x="1357738" y="39242"/>
                </a:lnTo>
                <a:lnTo>
                  <a:pt x="1359435" y="37464"/>
                </a:lnTo>
                <a:lnTo>
                  <a:pt x="1357738" y="35813"/>
                </a:lnTo>
                <a:lnTo>
                  <a:pt x="1252516" y="35813"/>
                </a:lnTo>
                <a:lnTo>
                  <a:pt x="1252516" y="34035"/>
                </a:lnTo>
                <a:close/>
              </a:path>
              <a:path w="2287904" h="88900">
                <a:moveTo>
                  <a:pt x="1286459" y="35813"/>
                </a:moveTo>
                <a:lnTo>
                  <a:pt x="1357738" y="35813"/>
                </a:lnTo>
                <a:lnTo>
                  <a:pt x="1356041" y="37464"/>
                </a:lnTo>
                <a:lnTo>
                  <a:pt x="1357738" y="39242"/>
                </a:lnTo>
                <a:lnTo>
                  <a:pt x="1286459" y="39242"/>
                </a:lnTo>
                <a:lnTo>
                  <a:pt x="1286459" y="35813"/>
                </a:lnTo>
                <a:close/>
              </a:path>
              <a:path w="2287904" h="88900">
                <a:moveTo>
                  <a:pt x="1252516" y="35813"/>
                </a:moveTo>
                <a:lnTo>
                  <a:pt x="1283064" y="35813"/>
                </a:lnTo>
                <a:lnTo>
                  <a:pt x="1284762" y="39242"/>
                </a:lnTo>
                <a:lnTo>
                  <a:pt x="1283064" y="37464"/>
                </a:lnTo>
                <a:lnTo>
                  <a:pt x="1252516" y="37464"/>
                </a:lnTo>
                <a:lnTo>
                  <a:pt x="1252516" y="35813"/>
                </a:lnTo>
                <a:close/>
              </a:path>
              <a:path w="2287904" h="88900">
                <a:moveTo>
                  <a:pt x="1252516" y="37464"/>
                </a:moveTo>
                <a:lnTo>
                  <a:pt x="1283064" y="37464"/>
                </a:lnTo>
                <a:lnTo>
                  <a:pt x="1283064" y="39242"/>
                </a:lnTo>
                <a:lnTo>
                  <a:pt x="1252516" y="39242"/>
                </a:lnTo>
                <a:lnTo>
                  <a:pt x="1252516" y="37464"/>
                </a:lnTo>
                <a:close/>
              </a:path>
              <a:path w="2287904" h="88900">
                <a:moveTo>
                  <a:pt x="1176146" y="35813"/>
                </a:moveTo>
                <a:lnTo>
                  <a:pt x="1215179" y="35813"/>
                </a:lnTo>
                <a:lnTo>
                  <a:pt x="1215179" y="39242"/>
                </a:lnTo>
                <a:lnTo>
                  <a:pt x="1174449" y="39242"/>
                </a:lnTo>
                <a:lnTo>
                  <a:pt x="1176146" y="37464"/>
                </a:lnTo>
                <a:lnTo>
                  <a:pt x="1176146" y="35813"/>
                </a:lnTo>
                <a:close/>
              </a:path>
              <a:path w="2287904" h="88900">
                <a:moveTo>
                  <a:pt x="933455" y="34035"/>
                </a:moveTo>
                <a:lnTo>
                  <a:pt x="947034" y="34035"/>
                </a:lnTo>
                <a:lnTo>
                  <a:pt x="947034" y="37464"/>
                </a:lnTo>
                <a:lnTo>
                  <a:pt x="948731" y="39242"/>
                </a:lnTo>
                <a:lnTo>
                  <a:pt x="870664" y="39242"/>
                </a:lnTo>
                <a:lnTo>
                  <a:pt x="870664" y="37464"/>
                </a:lnTo>
                <a:lnTo>
                  <a:pt x="933455" y="37464"/>
                </a:lnTo>
                <a:lnTo>
                  <a:pt x="933455" y="34035"/>
                </a:lnTo>
                <a:close/>
              </a:path>
              <a:path w="2287904" h="88900">
                <a:moveTo>
                  <a:pt x="784109" y="30733"/>
                </a:moveTo>
                <a:lnTo>
                  <a:pt x="801074" y="30733"/>
                </a:lnTo>
                <a:lnTo>
                  <a:pt x="801074" y="35813"/>
                </a:lnTo>
                <a:lnTo>
                  <a:pt x="868967" y="35813"/>
                </a:lnTo>
                <a:lnTo>
                  <a:pt x="867270" y="37464"/>
                </a:lnTo>
                <a:lnTo>
                  <a:pt x="868967" y="39242"/>
                </a:lnTo>
                <a:lnTo>
                  <a:pt x="770534" y="39242"/>
                </a:lnTo>
                <a:lnTo>
                  <a:pt x="770534" y="34035"/>
                </a:lnTo>
                <a:lnTo>
                  <a:pt x="787504" y="34035"/>
                </a:lnTo>
                <a:lnTo>
                  <a:pt x="787504" y="32384"/>
                </a:lnTo>
                <a:lnTo>
                  <a:pt x="785807" y="32384"/>
                </a:lnTo>
                <a:lnTo>
                  <a:pt x="784109" y="30733"/>
                </a:lnTo>
                <a:close/>
              </a:path>
              <a:path w="2287904" h="88900">
                <a:moveTo>
                  <a:pt x="719620" y="34035"/>
                </a:moveTo>
                <a:lnTo>
                  <a:pt x="767139" y="34035"/>
                </a:lnTo>
                <a:lnTo>
                  <a:pt x="765442" y="35813"/>
                </a:lnTo>
                <a:lnTo>
                  <a:pt x="765442" y="39242"/>
                </a:lnTo>
                <a:lnTo>
                  <a:pt x="719620" y="39242"/>
                </a:lnTo>
                <a:lnTo>
                  <a:pt x="721317" y="37464"/>
                </a:lnTo>
                <a:lnTo>
                  <a:pt x="721317" y="35813"/>
                </a:lnTo>
                <a:lnTo>
                  <a:pt x="719620" y="34035"/>
                </a:lnTo>
                <a:close/>
              </a:path>
              <a:path w="2287904" h="88900">
                <a:moveTo>
                  <a:pt x="678876" y="27304"/>
                </a:moveTo>
                <a:lnTo>
                  <a:pt x="680587" y="27304"/>
                </a:lnTo>
                <a:lnTo>
                  <a:pt x="680587" y="30733"/>
                </a:lnTo>
                <a:lnTo>
                  <a:pt x="779018" y="30733"/>
                </a:lnTo>
                <a:lnTo>
                  <a:pt x="779018" y="34035"/>
                </a:lnTo>
                <a:lnTo>
                  <a:pt x="717923" y="34035"/>
                </a:lnTo>
                <a:lnTo>
                  <a:pt x="716226" y="35813"/>
                </a:lnTo>
                <a:lnTo>
                  <a:pt x="716226" y="39242"/>
                </a:lnTo>
                <a:lnTo>
                  <a:pt x="675482" y="39242"/>
                </a:lnTo>
                <a:lnTo>
                  <a:pt x="675482" y="30733"/>
                </a:lnTo>
                <a:lnTo>
                  <a:pt x="677179" y="28955"/>
                </a:lnTo>
                <a:lnTo>
                  <a:pt x="678876" y="28955"/>
                </a:lnTo>
                <a:lnTo>
                  <a:pt x="678876" y="27304"/>
                </a:lnTo>
                <a:close/>
              </a:path>
              <a:path w="2287904" h="88900">
                <a:moveTo>
                  <a:pt x="288522" y="28955"/>
                </a:moveTo>
                <a:lnTo>
                  <a:pt x="291917" y="28955"/>
                </a:lnTo>
                <a:lnTo>
                  <a:pt x="291917" y="35813"/>
                </a:lnTo>
                <a:lnTo>
                  <a:pt x="303798" y="35813"/>
                </a:lnTo>
                <a:lnTo>
                  <a:pt x="303798" y="39242"/>
                </a:lnTo>
                <a:lnTo>
                  <a:pt x="285129" y="39242"/>
                </a:lnTo>
                <a:lnTo>
                  <a:pt x="286825" y="37464"/>
                </a:lnTo>
                <a:lnTo>
                  <a:pt x="286825" y="35813"/>
                </a:lnTo>
                <a:lnTo>
                  <a:pt x="288522" y="34035"/>
                </a:lnTo>
                <a:lnTo>
                  <a:pt x="288522" y="28955"/>
                </a:lnTo>
                <a:close/>
              </a:path>
              <a:path w="2287904" h="88900">
                <a:moveTo>
                  <a:pt x="2226710" y="34035"/>
                </a:moveTo>
                <a:lnTo>
                  <a:pt x="2233498" y="34035"/>
                </a:lnTo>
                <a:lnTo>
                  <a:pt x="2233498" y="37464"/>
                </a:lnTo>
                <a:lnTo>
                  <a:pt x="2226710" y="37464"/>
                </a:lnTo>
                <a:lnTo>
                  <a:pt x="2226710" y="34035"/>
                </a:lnTo>
                <a:close/>
              </a:path>
              <a:path w="2287904" h="88900">
                <a:moveTo>
                  <a:pt x="2206344" y="18795"/>
                </a:moveTo>
                <a:lnTo>
                  <a:pt x="2211435" y="18795"/>
                </a:lnTo>
                <a:lnTo>
                  <a:pt x="2211435" y="25526"/>
                </a:lnTo>
                <a:lnTo>
                  <a:pt x="2214830" y="25526"/>
                </a:lnTo>
                <a:lnTo>
                  <a:pt x="2214830" y="27304"/>
                </a:lnTo>
                <a:lnTo>
                  <a:pt x="2216527" y="28955"/>
                </a:lnTo>
                <a:lnTo>
                  <a:pt x="2223315" y="28955"/>
                </a:lnTo>
                <a:lnTo>
                  <a:pt x="2223315" y="37464"/>
                </a:lnTo>
                <a:lnTo>
                  <a:pt x="2165612" y="37464"/>
                </a:lnTo>
                <a:lnTo>
                  <a:pt x="2165612" y="35813"/>
                </a:lnTo>
                <a:lnTo>
                  <a:pt x="2189372" y="35813"/>
                </a:lnTo>
                <a:lnTo>
                  <a:pt x="2189372" y="34035"/>
                </a:lnTo>
                <a:lnTo>
                  <a:pt x="2191069" y="32384"/>
                </a:lnTo>
                <a:lnTo>
                  <a:pt x="2197858" y="32384"/>
                </a:lnTo>
                <a:lnTo>
                  <a:pt x="2197858" y="28955"/>
                </a:lnTo>
                <a:lnTo>
                  <a:pt x="2199555" y="27304"/>
                </a:lnTo>
                <a:lnTo>
                  <a:pt x="2208041" y="27304"/>
                </a:lnTo>
                <a:lnTo>
                  <a:pt x="2208041" y="22224"/>
                </a:lnTo>
                <a:lnTo>
                  <a:pt x="2206344" y="22224"/>
                </a:lnTo>
                <a:lnTo>
                  <a:pt x="2206344" y="18795"/>
                </a:lnTo>
                <a:close/>
              </a:path>
              <a:path w="2287904" h="88900">
                <a:moveTo>
                  <a:pt x="2150337" y="32384"/>
                </a:moveTo>
                <a:lnTo>
                  <a:pt x="2162217" y="32384"/>
                </a:lnTo>
                <a:lnTo>
                  <a:pt x="2162217" y="37464"/>
                </a:lnTo>
                <a:lnTo>
                  <a:pt x="2150337" y="37464"/>
                </a:lnTo>
                <a:lnTo>
                  <a:pt x="2150337" y="32384"/>
                </a:lnTo>
                <a:close/>
              </a:path>
              <a:path w="2287904" h="88900">
                <a:moveTo>
                  <a:pt x="2107907" y="28955"/>
                </a:moveTo>
                <a:lnTo>
                  <a:pt x="2114696" y="28955"/>
                </a:lnTo>
                <a:lnTo>
                  <a:pt x="2114696" y="32384"/>
                </a:lnTo>
                <a:lnTo>
                  <a:pt x="2118090" y="32384"/>
                </a:lnTo>
                <a:lnTo>
                  <a:pt x="2119787" y="34035"/>
                </a:lnTo>
                <a:lnTo>
                  <a:pt x="2119787" y="35813"/>
                </a:lnTo>
                <a:lnTo>
                  <a:pt x="2121485" y="37464"/>
                </a:lnTo>
                <a:lnTo>
                  <a:pt x="1917824" y="37464"/>
                </a:lnTo>
                <a:lnTo>
                  <a:pt x="1917824" y="35813"/>
                </a:lnTo>
                <a:lnTo>
                  <a:pt x="2102816" y="35813"/>
                </a:lnTo>
                <a:lnTo>
                  <a:pt x="2102816" y="34035"/>
                </a:lnTo>
                <a:lnTo>
                  <a:pt x="2106210" y="34035"/>
                </a:lnTo>
                <a:lnTo>
                  <a:pt x="2106210" y="30733"/>
                </a:lnTo>
                <a:lnTo>
                  <a:pt x="2107907" y="28955"/>
                </a:lnTo>
                <a:close/>
              </a:path>
              <a:path w="2287904" h="88900">
                <a:moveTo>
                  <a:pt x="867264" y="18795"/>
                </a:moveTo>
                <a:lnTo>
                  <a:pt x="872356" y="18795"/>
                </a:lnTo>
                <a:lnTo>
                  <a:pt x="872356" y="23875"/>
                </a:lnTo>
                <a:lnTo>
                  <a:pt x="916484" y="23875"/>
                </a:lnTo>
                <a:lnTo>
                  <a:pt x="916484" y="28955"/>
                </a:lnTo>
                <a:lnTo>
                  <a:pt x="928364" y="28955"/>
                </a:lnTo>
                <a:lnTo>
                  <a:pt x="928364" y="37464"/>
                </a:lnTo>
                <a:lnTo>
                  <a:pt x="870664" y="37464"/>
                </a:lnTo>
                <a:lnTo>
                  <a:pt x="870664" y="35813"/>
                </a:lnTo>
                <a:lnTo>
                  <a:pt x="802771" y="35813"/>
                </a:lnTo>
                <a:lnTo>
                  <a:pt x="802771" y="34035"/>
                </a:lnTo>
                <a:lnTo>
                  <a:pt x="891027" y="34035"/>
                </a:lnTo>
                <a:lnTo>
                  <a:pt x="891027" y="27304"/>
                </a:lnTo>
                <a:lnTo>
                  <a:pt x="826532" y="27304"/>
                </a:lnTo>
                <a:lnTo>
                  <a:pt x="826532" y="25526"/>
                </a:lnTo>
                <a:lnTo>
                  <a:pt x="867264" y="25526"/>
                </a:lnTo>
                <a:lnTo>
                  <a:pt x="867264" y="18795"/>
                </a:lnTo>
                <a:close/>
              </a:path>
              <a:path w="2287904" h="88900">
                <a:moveTo>
                  <a:pt x="397143" y="22224"/>
                </a:moveTo>
                <a:lnTo>
                  <a:pt x="400538" y="22224"/>
                </a:lnTo>
                <a:lnTo>
                  <a:pt x="400538" y="27304"/>
                </a:lnTo>
                <a:lnTo>
                  <a:pt x="403932" y="27304"/>
                </a:lnTo>
                <a:lnTo>
                  <a:pt x="403932" y="32384"/>
                </a:lnTo>
                <a:lnTo>
                  <a:pt x="407327" y="32384"/>
                </a:lnTo>
                <a:lnTo>
                  <a:pt x="407327" y="37464"/>
                </a:lnTo>
                <a:lnTo>
                  <a:pt x="383565" y="37464"/>
                </a:lnTo>
                <a:lnTo>
                  <a:pt x="383565" y="30733"/>
                </a:lnTo>
                <a:lnTo>
                  <a:pt x="388657" y="30733"/>
                </a:lnTo>
                <a:lnTo>
                  <a:pt x="388657" y="25526"/>
                </a:lnTo>
                <a:lnTo>
                  <a:pt x="393749" y="25526"/>
                </a:lnTo>
                <a:lnTo>
                  <a:pt x="395446" y="23875"/>
                </a:lnTo>
                <a:lnTo>
                  <a:pt x="397143" y="23875"/>
                </a:lnTo>
                <a:lnTo>
                  <a:pt x="397143" y="22224"/>
                </a:lnTo>
                <a:close/>
              </a:path>
              <a:path w="2287904" h="88900">
                <a:moveTo>
                  <a:pt x="2165612" y="28955"/>
                </a:moveTo>
                <a:lnTo>
                  <a:pt x="2185978" y="28955"/>
                </a:lnTo>
                <a:lnTo>
                  <a:pt x="2185978" y="35813"/>
                </a:lnTo>
                <a:lnTo>
                  <a:pt x="2165612" y="35813"/>
                </a:lnTo>
                <a:lnTo>
                  <a:pt x="2165612" y="28955"/>
                </a:lnTo>
                <a:close/>
              </a:path>
              <a:path w="2287904" h="88900">
                <a:moveTo>
                  <a:pt x="2080753" y="27304"/>
                </a:moveTo>
                <a:lnTo>
                  <a:pt x="2094330" y="27304"/>
                </a:lnTo>
                <a:lnTo>
                  <a:pt x="2094330" y="30733"/>
                </a:lnTo>
                <a:lnTo>
                  <a:pt x="2097724" y="30733"/>
                </a:lnTo>
                <a:lnTo>
                  <a:pt x="2097724" y="34035"/>
                </a:lnTo>
                <a:lnTo>
                  <a:pt x="2099421" y="34035"/>
                </a:lnTo>
                <a:lnTo>
                  <a:pt x="2101118" y="35813"/>
                </a:lnTo>
                <a:lnTo>
                  <a:pt x="2080753" y="35813"/>
                </a:lnTo>
                <a:lnTo>
                  <a:pt x="2080753" y="32384"/>
                </a:lnTo>
                <a:lnTo>
                  <a:pt x="2082450" y="28955"/>
                </a:lnTo>
                <a:lnTo>
                  <a:pt x="2080753" y="27304"/>
                </a:lnTo>
                <a:close/>
              </a:path>
              <a:path w="2287904" h="88900">
                <a:moveTo>
                  <a:pt x="2062084" y="27304"/>
                </a:moveTo>
                <a:lnTo>
                  <a:pt x="2077358" y="27304"/>
                </a:lnTo>
                <a:lnTo>
                  <a:pt x="2077358" y="35813"/>
                </a:lnTo>
                <a:lnTo>
                  <a:pt x="1917824" y="35813"/>
                </a:lnTo>
                <a:lnTo>
                  <a:pt x="1917824" y="34035"/>
                </a:lnTo>
                <a:lnTo>
                  <a:pt x="1922916" y="34035"/>
                </a:lnTo>
                <a:lnTo>
                  <a:pt x="1922916" y="30733"/>
                </a:lnTo>
                <a:lnTo>
                  <a:pt x="2048506" y="30733"/>
                </a:lnTo>
                <a:lnTo>
                  <a:pt x="2048506" y="28955"/>
                </a:lnTo>
                <a:lnTo>
                  <a:pt x="2062084" y="28955"/>
                </a:lnTo>
                <a:lnTo>
                  <a:pt x="2062084" y="27304"/>
                </a:lnTo>
                <a:close/>
              </a:path>
              <a:path w="2287904" h="88900">
                <a:moveTo>
                  <a:pt x="1578396" y="32384"/>
                </a:moveTo>
                <a:lnTo>
                  <a:pt x="1591973" y="32384"/>
                </a:lnTo>
                <a:lnTo>
                  <a:pt x="1591973" y="35813"/>
                </a:lnTo>
                <a:lnTo>
                  <a:pt x="1578396" y="35813"/>
                </a:lnTo>
                <a:lnTo>
                  <a:pt x="1578396" y="32384"/>
                </a:lnTo>
                <a:close/>
              </a:path>
              <a:path w="2287904" h="88900">
                <a:moveTo>
                  <a:pt x="1089593" y="30733"/>
                </a:moveTo>
                <a:lnTo>
                  <a:pt x="1242332" y="30733"/>
                </a:lnTo>
                <a:lnTo>
                  <a:pt x="1242332" y="34035"/>
                </a:lnTo>
                <a:lnTo>
                  <a:pt x="1164264" y="34035"/>
                </a:lnTo>
                <a:lnTo>
                  <a:pt x="1165962" y="35813"/>
                </a:lnTo>
                <a:lnTo>
                  <a:pt x="1147295" y="35813"/>
                </a:lnTo>
                <a:lnTo>
                  <a:pt x="1147295" y="32384"/>
                </a:lnTo>
                <a:lnTo>
                  <a:pt x="1089593" y="32384"/>
                </a:lnTo>
                <a:lnTo>
                  <a:pt x="1089593" y="30733"/>
                </a:lnTo>
                <a:close/>
              </a:path>
              <a:path w="2287904" h="88900">
                <a:moveTo>
                  <a:pt x="1089593" y="32384"/>
                </a:moveTo>
                <a:lnTo>
                  <a:pt x="1143900" y="32384"/>
                </a:lnTo>
                <a:lnTo>
                  <a:pt x="1143900" y="34035"/>
                </a:lnTo>
                <a:lnTo>
                  <a:pt x="1147295" y="35813"/>
                </a:lnTo>
                <a:lnTo>
                  <a:pt x="1008131" y="35813"/>
                </a:lnTo>
                <a:lnTo>
                  <a:pt x="1008131" y="34035"/>
                </a:lnTo>
                <a:lnTo>
                  <a:pt x="1089593" y="34035"/>
                </a:lnTo>
                <a:lnTo>
                  <a:pt x="1089593" y="32384"/>
                </a:lnTo>
                <a:close/>
              </a:path>
              <a:path w="2287904" h="88900">
                <a:moveTo>
                  <a:pt x="347925" y="32384"/>
                </a:moveTo>
                <a:lnTo>
                  <a:pt x="354714" y="32384"/>
                </a:lnTo>
                <a:lnTo>
                  <a:pt x="354714" y="35813"/>
                </a:lnTo>
                <a:lnTo>
                  <a:pt x="347925" y="35813"/>
                </a:lnTo>
                <a:lnTo>
                  <a:pt x="347925" y="32384"/>
                </a:lnTo>
                <a:close/>
              </a:path>
              <a:path w="2287904" h="88900">
                <a:moveTo>
                  <a:pt x="295311" y="27304"/>
                </a:moveTo>
                <a:lnTo>
                  <a:pt x="297009" y="27304"/>
                </a:lnTo>
                <a:lnTo>
                  <a:pt x="297009" y="30733"/>
                </a:lnTo>
                <a:lnTo>
                  <a:pt x="300403" y="30733"/>
                </a:lnTo>
                <a:lnTo>
                  <a:pt x="300403" y="35813"/>
                </a:lnTo>
                <a:lnTo>
                  <a:pt x="293614" y="35813"/>
                </a:lnTo>
                <a:lnTo>
                  <a:pt x="293614" y="28955"/>
                </a:lnTo>
                <a:lnTo>
                  <a:pt x="295311" y="27304"/>
                </a:lnTo>
                <a:close/>
              </a:path>
              <a:path w="2287904" h="88900">
                <a:moveTo>
                  <a:pt x="2238590" y="22224"/>
                </a:moveTo>
                <a:lnTo>
                  <a:pt x="2240288" y="22224"/>
                </a:lnTo>
                <a:lnTo>
                  <a:pt x="2240288" y="34035"/>
                </a:lnTo>
                <a:lnTo>
                  <a:pt x="2231801" y="34035"/>
                </a:lnTo>
                <a:lnTo>
                  <a:pt x="2231801" y="28955"/>
                </a:lnTo>
                <a:lnTo>
                  <a:pt x="2235196" y="25526"/>
                </a:lnTo>
                <a:lnTo>
                  <a:pt x="2236893" y="25526"/>
                </a:lnTo>
                <a:lnTo>
                  <a:pt x="2236893" y="23875"/>
                </a:lnTo>
                <a:lnTo>
                  <a:pt x="2238590" y="22224"/>
                </a:lnTo>
                <a:close/>
              </a:path>
              <a:path w="2287904" h="88900">
                <a:moveTo>
                  <a:pt x="1605550" y="30733"/>
                </a:moveTo>
                <a:lnTo>
                  <a:pt x="1631007" y="30733"/>
                </a:lnTo>
                <a:lnTo>
                  <a:pt x="1631007" y="34035"/>
                </a:lnTo>
                <a:lnTo>
                  <a:pt x="1614036" y="34035"/>
                </a:lnTo>
                <a:lnTo>
                  <a:pt x="1614036" y="32384"/>
                </a:lnTo>
                <a:lnTo>
                  <a:pt x="1605550" y="32384"/>
                </a:lnTo>
                <a:lnTo>
                  <a:pt x="1605550" y="30733"/>
                </a:lnTo>
                <a:close/>
              </a:path>
              <a:path w="2287904" h="88900">
                <a:moveTo>
                  <a:pt x="1257608" y="30733"/>
                </a:moveTo>
                <a:lnTo>
                  <a:pt x="1391680" y="30733"/>
                </a:lnTo>
                <a:lnTo>
                  <a:pt x="1393378" y="32384"/>
                </a:lnTo>
                <a:lnTo>
                  <a:pt x="1393378" y="34035"/>
                </a:lnTo>
                <a:lnTo>
                  <a:pt x="1317007" y="34035"/>
                </a:lnTo>
                <a:lnTo>
                  <a:pt x="1317007" y="32384"/>
                </a:lnTo>
                <a:lnTo>
                  <a:pt x="1257608" y="32384"/>
                </a:lnTo>
                <a:lnTo>
                  <a:pt x="1257608" y="30733"/>
                </a:lnTo>
                <a:close/>
              </a:path>
              <a:path w="2287904" h="88900">
                <a:moveTo>
                  <a:pt x="1257608" y="32384"/>
                </a:moveTo>
                <a:lnTo>
                  <a:pt x="1315310" y="32384"/>
                </a:lnTo>
                <a:lnTo>
                  <a:pt x="1315310" y="34035"/>
                </a:lnTo>
                <a:lnTo>
                  <a:pt x="1255910" y="34035"/>
                </a:lnTo>
                <a:lnTo>
                  <a:pt x="1257608" y="32384"/>
                </a:lnTo>
                <a:close/>
              </a:path>
              <a:path w="2287904" h="88900">
                <a:moveTo>
                  <a:pt x="1250818" y="30733"/>
                </a:moveTo>
                <a:lnTo>
                  <a:pt x="1255910" y="30733"/>
                </a:lnTo>
                <a:lnTo>
                  <a:pt x="1254213" y="32384"/>
                </a:lnTo>
                <a:lnTo>
                  <a:pt x="1255910" y="34035"/>
                </a:lnTo>
                <a:lnTo>
                  <a:pt x="1250818" y="34035"/>
                </a:lnTo>
                <a:lnTo>
                  <a:pt x="1250818" y="30733"/>
                </a:lnTo>
                <a:close/>
              </a:path>
              <a:path w="2287904" h="88900">
                <a:moveTo>
                  <a:pt x="1145597" y="32384"/>
                </a:moveTo>
                <a:lnTo>
                  <a:pt x="1147295" y="32384"/>
                </a:lnTo>
                <a:lnTo>
                  <a:pt x="1143900" y="34035"/>
                </a:lnTo>
                <a:lnTo>
                  <a:pt x="1145597" y="32384"/>
                </a:lnTo>
                <a:close/>
              </a:path>
              <a:path w="2287904" h="88900">
                <a:moveTo>
                  <a:pt x="1006434" y="30733"/>
                </a:moveTo>
                <a:lnTo>
                  <a:pt x="1087896" y="30733"/>
                </a:lnTo>
                <a:lnTo>
                  <a:pt x="1086198" y="32384"/>
                </a:lnTo>
                <a:lnTo>
                  <a:pt x="1086198" y="34035"/>
                </a:lnTo>
                <a:lnTo>
                  <a:pt x="1008131" y="34035"/>
                </a:lnTo>
                <a:lnTo>
                  <a:pt x="1008131" y="32384"/>
                </a:lnTo>
                <a:lnTo>
                  <a:pt x="1006434" y="30733"/>
                </a:lnTo>
                <a:close/>
              </a:path>
              <a:path w="2287904" h="88900">
                <a:moveTo>
                  <a:pt x="826532" y="27304"/>
                </a:moveTo>
                <a:lnTo>
                  <a:pt x="887633" y="27304"/>
                </a:lnTo>
                <a:lnTo>
                  <a:pt x="887633" y="34035"/>
                </a:lnTo>
                <a:lnTo>
                  <a:pt x="880847" y="34035"/>
                </a:lnTo>
                <a:lnTo>
                  <a:pt x="882544" y="32384"/>
                </a:lnTo>
                <a:lnTo>
                  <a:pt x="882544" y="30733"/>
                </a:lnTo>
                <a:lnTo>
                  <a:pt x="811257" y="30733"/>
                </a:lnTo>
                <a:lnTo>
                  <a:pt x="811257" y="28955"/>
                </a:lnTo>
                <a:lnTo>
                  <a:pt x="826532" y="28955"/>
                </a:lnTo>
                <a:lnTo>
                  <a:pt x="826532" y="27304"/>
                </a:lnTo>
                <a:close/>
              </a:path>
              <a:path w="2287904" h="88900">
                <a:moveTo>
                  <a:pt x="795982" y="22224"/>
                </a:moveTo>
                <a:lnTo>
                  <a:pt x="804468" y="22224"/>
                </a:lnTo>
                <a:lnTo>
                  <a:pt x="806165" y="23875"/>
                </a:lnTo>
                <a:lnTo>
                  <a:pt x="806165" y="30733"/>
                </a:lnTo>
                <a:lnTo>
                  <a:pt x="880847" y="30733"/>
                </a:lnTo>
                <a:lnTo>
                  <a:pt x="879149" y="32384"/>
                </a:lnTo>
                <a:lnTo>
                  <a:pt x="880847" y="34035"/>
                </a:lnTo>
                <a:lnTo>
                  <a:pt x="802771" y="34035"/>
                </a:lnTo>
                <a:lnTo>
                  <a:pt x="802771" y="27304"/>
                </a:lnTo>
                <a:lnTo>
                  <a:pt x="712821" y="27304"/>
                </a:lnTo>
                <a:lnTo>
                  <a:pt x="712821" y="25526"/>
                </a:lnTo>
                <a:lnTo>
                  <a:pt x="795982" y="25526"/>
                </a:lnTo>
                <a:lnTo>
                  <a:pt x="795982" y="22224"/>
                </a:lnTo>
                <a:close/>
              </a:path>
              <a:path w="2287904" h="88900">
                <a:moveTo>
                  <a:pt x="1887275" y="20446"/>
                </a:moveTo>
                <a:lnTo>
                  <a:pt x="1899155" y="20446"/>
                </a:lnTo>
                <a:lnTo>
                  <a:pt x="1899155" y="32384"/>
                </a:lnTo>
                <a:lnTo>
                  <a:pt x="1751500" y="32384"/>
                </a:lnTo>
                <a:lnTo>
                  <a:pt x="1751500" y="30733"/>
                </a:lnTo>
                <a:lnTo>
                  <a:pt x="1805811" y="30733"/>
                </a:lnTo>
                <a:lnTo>
                  <a:pt x="1805811" y="28955"/>
                </a:lnTo>
                <a:lnTo>
                  <a:pt x="1887275" y="28955"/>
                </a:lnTo>
                <a:lnTo>
                  <a:pt x="1887275" y="20446"/>
                </a:lnTo>
                <a:close/>
              </a:path>
              <a:path w="2287904" h="88900">
                <a:moveTo>
                  <a:pt x="1244029" y="30733"/>
                </a:moveTo>
                <a:lnTo>
                  <a:pt x="1249120" y="30733"/>
                </a:lnTo>
                <a:lnTo>
                  <a:pt x="1247423" y="32384"/>
                </a:lnTo>
                <a:lnTo>
                  <a:pt x="1245726" y="32384"/>
                </a:lnTo>
                <a:lnTo>
                  <a:pt x="1244029" y="30733"/>
                </a:lnTo>
                <a:close/>
              </a:path>
              <a:path w="2287904" h="88900">
                <a:moveTo>
                  <a:pt x="987766" y="18795"/>
                </a:moveTo>
                <a:lnTo>
                  <a:pt x="1001342" y="18795"/>
                </a:lnTo>
                <a:lnTo>
                  <a:pt x="1001342" y="22224"/>
                </a:lnTo>
                <a:lnTo>
                  <a:pt x="965702" y="22224"/>
                </a:lnTo>
                <a:lnTo>
                  <a:pt x="964004" y="23875"/>
                </a:lnTo>
                <a:lnTo>
                  <a:pt x="964004" y="32384"/>
                </a:lnTo>
                <a:lnTo>
                  <a:pt x="943640" y="32384"/>
                </a:lnTo>
                <a:lnTo>
                  <a:pt x="943640" y="27304"/>
                </a:lnTo>
                <a:lnTo>
                  <a:pt x="941941" y="27304"/>
                </a:lnTo>
                <a:lnTo>
                  <a:pt x="941941" y="25526"/>
                </a:lnTo>
                <a:lnTo>
                  <a:pt x="938547" y="25526"/>
                </a:lnTo>
                <a:lnTo>
                  <a:pt x="938547" y="20446"/>
                </a:lnTo>
                <a:lnTo>
                  <a:pt x="986069" y="20446"/>
                </a:lnTo>
                <a:lnTo>
                  <a:pt x="987766" y="18795"/>
                </a:lnTo>
                <a:close/>
              </a:path>
              <a:path w="2287904" h="88900">
                <a:moveTo>
                  <a:pt x="933455" y="28955"/>
                </a:moveTo>
                <a:lnTo>
                  <a:pt x="940246" y="28955"/>
                </a:lnTo>
                <a:lnTo>
                  <a:pt x="940246" y="32384"/>
                </a:lnTo>
                <a:lnTo>
                  <a:pt x="933455" y="32384"/>
                </a:lnTo>
                <a:lnTo>
                  <a:pt x="933455" y="28955"/>
                </a:lnTo>
                <a:close/>
              </a:path>
              <a:path w="2287904" h="88900">
                <a:moveTo>
                  <a:pt x="351319" y="23875"/>
                </a:moveTo>
                <a:lnTo>
                  <a:pt x="353017" y="23875"/>
                </a:lnTo>
                <a:lnTo>
                  <a:pt x="354714" y="25526"/>
                </a:lnTo>
                <a:lnTo>
                  <a:pt x="354714" y="28955"/>
                </a:lnTo>
                <a:lnTo>
                  <a:pt x="363200" y="28955"/>
                </a:lnTo>
                <a:lnTo>
                  <a:pt x="363200" y="32384"/>
                </a:lnTo>
                <a:lnTo>
                  <a:pt x="351319" y="32384"/>
                </a:lnTo>
                <a:lnTo>
                  <a:pt x="351319" y="23875"/>
                </a:lnTo>
                <a:close/>
              </a:path>
              <a:path w="2287904" h="88900">
                <a:moveTo>
                  <a:pt x="317375" y="25526"/>
                </a:moveTo>
                <a:lnTo>
                  <a:pt x="319072" y="25526"/>
                </a:lnTo>
                <a:lnTo>
                  <a:pt x="319072" y="28955"/>
                </a:lnTo>
                <a:lnTo>
                  <a:pt x="341136" y="28955"/>
                </a:lnTo>
                <a:lnTo>
                  <a:pt x="341136" y="32384"/>
                </a:lnTo>
                <a:lnTo>
                  <a:pt x="315678" y="32384"/>
                </a:lnTo>
                <a:lnTo>
                  <a:pt x="315678" y="30733"/>
                </a:lnTo>
                <a:lnTo>
                  <a:pt x="317375" y="30733"/>
                </a:lnTo>
                <a:lnTo>
                  <a:pt x="317375" y="25526"/>
                </a:lnTo>
                <a:close/>
              </a:path>
              <a:path w="2287904" h="88900">
                <a:moveTo>
                  <a:pt x="2028140" y="27304"/>
                </a:moveTo>
                <a:lnTo>
                  <a:pt x="2040021" y="27304"/>
                </a:lnTo>
                <a:lnTo>
                  <a:pt x="2040021" y="30733"/>
                </a:lnTo>
                <a:lnTo>
                  <a:pt x="1975529" y="30733"/>
                </a:lnTo>
                <a:lnTo>
                  <a:pt x="1975529" y="28955"/>
                </a:lnTo>
                <a:lnTo>
                  <a:pt x="2026443" y="28955"/>
                </a:lnTo>
                <a:lnTo>
                  <a:pt x="2028140" y="27304"/>
                </a:lnTo>
                <a:close/>
              </a:path>
              <a:path w="2287904" h="88900">
                <a:moveTo>
                  <a:pt x="1965346" y="22224"/>
                </a:moveTo>
                <a:lnTo>
                  <a:pt x="1968740" y="22224"/>
                </a:lnTo>
                <a:lnTo>
                  <a:pt x="1968740" y="27304"/>
                </a:lnTo>
                <a:lnTo>
                  <a:pt x="1973831" y="27304"/>
                </a:lnTo>
                <a:lnTo>
                  <a:pt x="1973831" y="28955"/>
                </a:lnTo>
                <a:lnTo>
                  <a:pt x="1975529" y="30733"/>
                </a:lnTo>
                <a:lnTo>
                  <a:pt x="1965346" y="30733"/>
                </a:lnTo>
                <a:lnTo>
                  <a:pt x="1965346" y="22224"/>
                </a:lnTo>
                <a:close/>
              </a:path>
              <a:path w="2287904" h="88900">
                <a:moveTo>
                  <a:pt x="1943282" y="22224"/>
                </a:moveTo>
                <a:lnTo>
                  <a:pt x="1951768" y="22224"/>
                </a:lnTo>
                <a:lnTo>
                  <a:pt x="1951768" y="27304"/>
                </a:lnTo>
                <a:lnTo>
                  <a:pt x="1956860" y="27304"/>
                </a:lnTo>
                <a:lnTo>
                  <a:pt x="1956860" y="30733"/>
                </a:lnTo>
                <a:lnTo>
                  <a:pt x="1938191" y="30733"/>
                </a:lnTo>
                <a:lnTo>
                  <a:pt x="1939888" y="28955"/>
                </a:lnTo>
                <a:lnTo>
                  <a:pt x="1939888" y="25526"/>
                </a:lnTo>
                <a:lnTo>
                  <a:pt x="1943282" y="25526"/>
                </a:lnTo>
                <a:lnTo>
                  <a:pt x="1943282" y="22224"/>
                </a:lnTo>
                <a:close/>
              </a:path>
              <a:path w="2287904" h="88900">
                <a:moveTo>
                  <a:pt x="1928008" y="23875"/>
                </a:moveTo>
                <a:lnTo>
                  <a:pt x="1931402" y="23875"/>
                </a:lnTo>
                <a:lnTo>
                  <a:pt x="1931402" y="25526"/>
                </a:lnTo>
                <a:lnTo>
                  <a:pt x="1933099" y="27304"/>
                </a:lnTo>
                <a:lnTo>
                  <a:pt x="1936493" y="27304"/>
                </a:lnTo>
                <a:lnTo>
                  <a:pt x="1936493" y="30733"/>
                </a:lnTo>
                <a:lnTo>
                  <a:pt x="1922916" y="30733"/>
                </a:lnTo>
                <a:lnTo>
                  <a:pt x="1924613" y="28955"/>
                </a:lnTo>
                <a:lnTo>
                  <a:pt x="1928008" y="28955"/>
                </a:lnTo>
                <a:lnTo>
                  <a:pt x="1928008" y="23875"/>
                </a:lnTo>
                <a:close/>
              </a:path>
              <a:path w="2287904" h="88900">
                <a:moveTo>
                  <a:pt x="1793931" y="22224"/>
                </a:moveTo>
                <a:lnTo>
                  <a:pt x="1797325" y="22224"/>
                </a:lnTo>
                <a:lnTo>
                  <a:pt x="1797325" y="30733"/>
                </a:lnTo>
                <a:lnTo>
                  <a:pt x="1751500" y="30733"/>
                </a:lnTo>
                <a:lnTo>
                  <a:pt x="1751500" y="28955"/>
                </a:lnTo>
                <a:lnTo>
                  <a:pt x="1787142" y="28955"/>
                </a:lnTo>
                <a:lnTo>
                  <a:pt x="1787142" y="27304"/>
                </a:lnTo>
                <a:lnTo>
                  <a:pt x="1793931" y="27304"/>
                </a:lnTo>
                <a:lnTo>
                  <a:pt x="1793931" y="22224"/>
                </a:lnTo>
                <a:close/>
              </a:path>
              <a:path w="2287904" h="88900">
                <a:moveTo>
                  <a:pt x="712821" y="27304"/>
                </a:moveTo>
                <a:lnTo>
                  <a:pt x="797679" y="27304"/>
                </a:lnTo>
                <a:lnTo>
                  <a:pt x="797679" y="30733"/>
                </a:lnTo>
                <a:lnTo>
                  <a:pt x="682284" y="30733"/>
                </a:lnTo>
                <a:lnTo>
                  <a:pt x="682284" y="28955"/>
                </a:lnTo>
                <a:lnTo>
                  <a:pt x="712821" y="28955"/>
                </a:lnTo>
                <a:lnTo>
                  <a:pt x="712821" y="27304"/>
                </a:lnTo>
                <a:close/>
              </a:path>
              <a:path w="2287904" h="88900">
                <a:moveTo>
                  <a:pt x="563467" y="18795"/>
                </a:moveTo>
                <a:lnTo>
                  <a:pt x="575347" y="18795"/>
                </a:lnTo>
                <a:lnTo>
                  <a:pt x="575347" y="22224"/>
                </a:lnTo>
                <a:lnTo>
                  <a:pt x="571953" y="22224"/>
                </a:lnTo>
                <a:lnTo>
                  <a:pt x="571953" y="30733"/>
                </a:lnTo>
                <a:lnTo>
                  <a:pt x="505763" y="30733"/>
                </a:lnTo>
                <a:lnTo>
                  <a:pt x="505763" y="28955"/>
                </a:lnTo>
                <a:lnTo>
                  <a:pt x="507460" y="27304"/>
                </a:lnTo>
                <a:lnTo>
                  <a:pt x="510855" y="27304"/>
                </a:lnTo>
                <a:lnTo>
                  <a:pt x="510855" y="25526"/>
                </a:lnTo>
                <a:lnTo>
                  <a:pt x="546495" y="25526"/>
                </a:lnTo>
                <a:lnTo>
                  <a:pt x="546495" y="20446"/>
                </a:lnTo>
                <a:lnTo>
                  <a:pt x="563467" y="20446"/>
                </a:lnTo>
                <a:lnTo>
                  <a:pt x="563467" y="18795"/>
                </a:lnTo>
                <a:close/>
              </a:path>
              <a:path w="2287904" h="88900">
                <a:moveTo>
                  <a:pt x="493883" y="27304"/>
                </a:moveTo>
                <a:lnTo>
                  <a:pt x="502369" y="27304"/>
                </a:lnTo>
                <a:lnTo>
                  <a:pt x="502369" y="30733"/>
                </a:lnTo>
                <a:lnTo>
                  <a:pt x="492186" y="30733"/>
                </a:lnTo>
                <a:lnTo>
                  <a:pt x="493883" y="28955"/>
                </a:lnTo>
                <a:lnTo>
                  <a:pt x="493883" y="27304"/>
                </a:lnTo>
                <a:close/>
              </a:path>
              <a:path w="2287904" h="88900">
                <a:moveTo>
                  <a:pt x="459940" y="23875"/>
                </a:moveTo>
                <a:lnTo>
                  <a:pt x="465032" y="23875"/>
                </a:lnTo>
                <a:lnTo>
                  <a:pt x="465032" y="27304"/>
                </a:lnTo>
                <a:lnTo>
                  <a:pt x="488791" y="27304"/>
                </a:lnTo>
                <a:lnTo>
                  <a:pt x="488791" y="30733"/>
                </a:lnTo>
                <a:lnTo>
                  <a:pt x="459940" y="30733"/>
                </a:lnTo>
                <a:lnTo>
                  <a:pt x="459940" y="23875"/>
                </a:lnTo>
                <a:close/>
              </a:path>
              <a:path w="2287904" h="88900">
                <a:moveTo>
                  <a:pt x="2169006" y="23875"/>
                </a:moveTo>
                <a:lnTo>
                  <a:pt x="2177492" y="23875"/>
                </a:lnTo>
                <a:lnTo>
                  <a:pt x="2177492" y="27304"/>
                </a:lnTo>
                <a:lnTo>
                  <a:pt x="2179189" y="28955"/>
                </a:lnTo>
                <a:lnTo>
                  <a:pt x="2169006" y="28955"/>
                </a:lnTo>
                <a:lnTo>
                  <a:pt x="2169006" y="23875"/>
                </a:lnTo>
                <a:close/>
              </a:path>
              <a:path w="2287904" h="88900">
                <a:moveTo>
                  <a:pt x="2053598" y="18795"/>
                </a:moveTo>
                <a:lnTo>
                  <a:pt x="2056992" y="18795"/>
                </a:lnTo>
                <a:lnTo>
                  <a:pt x="2056992" y="27304"/>
                </a:lnTo>
                <a:lnTo>
                  <a:pt x="2058690" y="28955"/>
                </a:lnTo>
                <a:lnTo>
                  <a:pt x="2048506" y="28955"/>
                </a:lnTo>
                <a:lnTo>
                  <a:pt x="2048506" y="25526"/>
                </a:lnTo>
                <a:lnTo>
                  <a:pt x="2045112" y="25526"/>
                </a:lnTo>
                <a:lnTo>
                  <a:pt x="2045112" y="22224"/>
                </a:lnTo>
                <a:lnTo>
                  <a:pt x="2053598" y="22224"/>
                </a:lnTo>
                <a:lnTo>
                  <a:pt x="2053598" y="18795"/>
                </a:lnTo>
                <a:close/>
              </a:path>
              <a:path w="2287904" h="88900">
                <a:moveTo>
                  <a:pt x="1977226" y="20446"/>
                </a:moveTo>
                <a:lnTo>
                  <a:pt x="1985711" y="20446"/>
                </a:lnTo>
                <a:lnTo>
                  <a:pt x="1985711" y="23875"/>
                </a:lnTo>
                <a:lnTo>
                  <a:pt x="1987409" y="23875"/>
                </a:lnTo>
                <a:lnTo>
                  <a:pt x="1989106" y="25526"/>
                </a:lnTo>
                <a:lnTo>
                  <a:pt x="1989106" y="27304"/>
                </a:lnTo>
                <a:lnTo>
                  <a:pt x="2023049" y="27304"/>
                </a:lnTo>
                <a:lnTo>
                  <a:pt x="2024746" y="28955"/>
                </a:lnTo>
                <a:lnTo>
                  <a:pt x="1977226" y="28955"/>
                </a:lnTo>
                <a:lnTo>
                  <a:pt x="1977226" y="20446"/>
                </a:lnTo>
                <a:close/>
              </a:path>
              <a:path w="2287904" h="88900">
                <a:moveTo>
                  <a:pt x="1832966" y="25526"/>
                </a:moveTo>
                <a:lnTo>
                  <a:pt x="1878789" y="25526"/>
                </a:lnTo>
                <a:lnTo>
                  <a:pt x="1878789" y="28955"/>
                </a:lnTo>
                <a:lnTo>
                  <a:pt x="1829572" y="28955"/>
                </a:lnTo>
                <a:lnTo>
                  <a:pt x="1829572" y="27304"/>
                </a:lnTo>
                <a:lnTo>
                  <a:pt x="1832966" y="27304"/>
                </a:lnTo>
                <a:lnTo>
                  <a:pt x="1832966" y="25526"/>
                </a:lnTo>
                <a:close/>
              </a:path>
              <a:path w="2287904" h="88900">
                <a:moveTo>
                  <a:pt x="1805811" y="27304"/>
                </a:moveTo>
                <a:lnTo>
                  <a:pt x="1826177" y="27304"/>
                </a:lnTo>
                <a:lnTo>
                  <a:pt x="1826177" y="28955"/>
                </a:lnTo>
                <a:lnTo>
                  <a:pt x="1805811" y="28955"/>
                </a:lnTo>
                <a:lnTo>
                  <a:pt x="1805811" y="27304"/>
                </a:lnTo>
                <a:close/>
              </a:path>
              <a:path w="2287904" h="88900">
                <a:moveTo>
                  <a:pt x="1773564" y="20446"/>
                </a:moveTo>
                <a:lnTo>
                  <a:pt x="1782051" y="20446"/>
                </a:lnTo>
                <a:lnTo>
                  <a:pt x="1782051" y="28955"/>
                </a:lnTo>
                <a:lnTo>
                  <a:pt x="1751500" y="28955"/>
                </a:lnTo>
                <a:lnTo>
                  <a:pt x="1751500" y="25526"/>
                </a:lnTo>
                <a:lnTo>
                  <a:pt x="1765078" y="25526"/>
                </a:lnTo>
                <a:lnTo>
                  <a:pt x="1766761" y="23889"/>
                </a:lnTo>
                <a:lnTo>
                  <a:pt x="1766775" y="22224"/>
                </a:lnTo>
                <a:lnTo>
                  <a:pt x="1773564" y="22224"/>
                </a:lnTo>
                <a:lnTo>
                  <a:pt x="1773564" y="20446"/>
                </a:lnTo>
                <a:close/>
              </a:path>
              <a:path w="2287904" h="88900">
                <a:moveTo>
                  <a:pt x="940246" y="27304"/>
                </a:moveTo>
                <a:lnTo>
                  <a:pt x="941941" y="27304"/>
                </a:lnTo>
                <a:lnTo>
                  <a:pt x="941941" y="28955"/>
                </a:lnTo>
                <a:lnTo>
                  <a:pt x="940246" y="28955"/>
                </a:lnTo>
                <a:lnTo>
                  <a:pt x="940246" y="27304"/>
                </a:lnTo>
                <a:close/>
              </a:path>
              <a:path w="2287904" h="88900">
                <a:moveTo>
                  <a:pt x="918181" y="15366"/>
                </a:moveTo>
                <a:lnTo>
                  <a:pt x="924969" y="15366"/>
                </a:lnTo>
                <a:lnTo>
                  <a:pt x="924969" y="17017"/>
                </a:lnTo>
                <a:lnTo>
                  <a:pt x="930061" y="17017"/>
                </a:lnTo>
                <a:lnTo>
                  <a:pt x="930061" y="20446"/>
                </a:lnTo>
                <a:lnTo>
                  <a:pt x="931758" y="20446"/>
                </a:lnTo>
                <a:lnTo>
                  <a:pt x="933455" y="22224"/>
                </a:lnTo>
                <a:lnTo>
                  <a:pt x="933455" y="27304"/>
                </a:lnTo>
                <a:lnTo>
                  <a:pt x="931758" y="28955"/>
                </a:lnTo>
                <a:lnTo>
                  <a:pt x="921575" y="28955"/>
                </a:lnTo>
                <a:lnTo>
                  <a:pt x="921575" y="23875"/>
                </a:lnTo>
                <a:lnTo>
                  <a:pt x="918181" y="23875"/>
                </a:lnTo>
                <a:lnTo>
                  <a:pt x="918181" y="15366"/>
                </a:lnTo>
                <a:close/>
              </a:path>
              <a:path w="2287904" h="88900">
                <a:moveTo>
                  <a:pt x="819743" y="20446"/>
                </a:moveTo>
                <a:lnTo>
                  <a:pt x="823137" y="20446"/>
                </a:lnTo>
                <a:lnTo>
                  <a:pt x="823137" y="28955"/>
                </a:lnTo>
                <a:lnTo>
                  <a:pt x="811257" y="28955"/>
                </a:lnTo>
                <a:lnTo>
                  <a:pt x="811257" y="25526"/>
                </a:lnTo>
                <a:lnTo>
                  <a:pt x="818046" y="25526"/>
                </a:lnTo>
                <a:lnTo>
                  <a:pt x="818046" y="22224"/>
                </a:lnTo>
                <a:lnTo>
                  <a:pt x="819743" y="20446"/>
                </a:lnTo>
                <a:close/>
              </a:path>
              <a:path w="2287904" h="88900">
                <a:moveTo>
                  <a:pt x="707729" y="17017"/>
                </a:moveTo>
                <a:lnTo>
                  <a:pt x="709426" y="17017"/>
                </a:lnTo>
                <a:lnTo>
                  <a:pt x="709426" y="28955"/>
                </a:lnTo>
                <a:lnTo>
                  <a:pt x="682284" y="28955"/>
                </a:lnTo>
                <a:lnTo>
                  <a:pt x="682284" y="27304"/>
                </a:lnTo>
                <a:lnTo>
                  <a:pt x="678876" y="27304"/>
                </a:lnTo>
                <a:lnTo>
                  <a:pt x="678876" y="25526"/>
                </a:lnTo>
                <a:lnTo>
                  <a:pt x="699243" y="25526"/>
                </a:lnTo>
                <a:lnTo>
                  <a:pt x="699243" y="20446"/>
                </a:lnTo>
                <a:lnTo>
                  <a:pt x="706032" y="20446"/>
                </a:lnTo>
                <a:lnTo>
                  <a:pt x="706032" y="18795"/>
                </a:lnTo>
                <a:lnTo>
                  <a:pt x="707729" y="17017"/>
                </a:lnTo>
                <a:close/>
              </a:path>
              <a:path w="2287904" h="88900">
                <a:moveTo>
                  <a:pt x="614382" y="18795"/>
                </a:moveTo>
                <a:lnTo>
                  <a:pt x="616079" y="18795"/>
                </a:lnTo>
                <a:lnTo>
                  <a:pt x="616079" y="25526"/>
                </a:lnTo>
                <a:lnTo>
                  <a:pt x="619474" y="28955"/>
                </a:lnTo>
                <a:lnTo>
                  <a:pt x="579321" y="28955"/>
                </a:lnTo>
                <a:lnTo>
                  <a:pt x="580438" y="25526"/>
                </a:lnTo>
                <a:lnTo>
                  <a:pt x="580438" y="23875"/>
                </a:lnTo>
                <a:lnTo>
                  <a:pt x="614382" y="23875"/>
                </a:lnTo>
                <a:lnTo>
                  <a:pt x="614382" y="18795"/>
                </a:lnTo>
                <a:close/>
              </a:path>
              <a:path w="2287904" h="88900">
                <a:moveTo>
                  <a:pt x="322467" y="25526"/>
                </a:moveTo>
                <a:lnTo>
                  <a:pt x="325861" y="25526"/>
                </a:lnTo>
                <a:lnTo>
                  <a:pt x="325861" y="28955"/>
                </a:lnTo>
                <a:lnTo>
                  <a:pt x="322467" y="28955"/>
                </a:lnTo>
                <a:lnTo>
                  <a:pt x="322467" y="25526"/>
                </a:lnTo>
                <a:close/>
              </a:path>
              <a:path w="2287904" h="88900">
                <a:moveTo>
                  <a:pt x="2002683" y="18795"/>
                </a:moveTo>
                <a:lnTo>
                  <a:pt x="2006078" y="18795"/>
                </a:lnTo>
                <a:lnTo>
                  <a:pt x="2006078" y="20446"/>
                </a:lnTo>
                <a:lnTo>
                  <a:pt x="2007775" y="22224"/>
                </a:lnTo>
                <a:lnTo>
                  <a:pt x="2011169" y="22224"/>
                </a:lnTo>
                <a:lnTo>
                  <a:pt x="2011169" y="25526"/>
                </a:lnTo>
                <a:lnTo>
                  <a:pt x="2012866" y="27304"/>
                </a:lnTo>
                <a:lnTo>
                  <a:pt x="2002683" y="27304"/>
                </a:lnTo>
                <a:lnTo>
                  <a:pt x="2002683" y="18795"/>
                </a:lnTo>
                <a:close/>
              </a:path>
              <a:path w="2287904" h="88900">
                <a:moveTo>
                  <a:pt x="1994197" y="23875"/>
                </a:moveTo>
                <a:lnTo>
                  <a:pt x="1997592" y="23875"/>
                </a:lnTo>
                <a:lnTo>
                  <a:pt x="1997592" y="27304"/>
                </a:lnTo>
                <a:lnTo>
                  <a:pt x="1992500" y="27304"/>
                </a:lnTo>
                <a:lnTo>
                  <a:pt x="1994197" y="25526"/>
                </a:lnTo>
                <a:lnTo>
                  <a:pt x="1994197" y="23875"/>
                </a:lnTo>
                <a:close/>
              </a:path>
              <a:path w="2287904" h="88900">
                <a:moveTo>
                  <a:pt x="1787142" y="23875"/>
                </a:moveTo>
                <a:lnTo>
                  <a:pt x="1790537" y="23875"/>
                </a:lnTo>
                <a:lnTo>
                  <a:pt x="1790537" y="27304"/>
                </a:lnTo>
                <a:lnTo>
                  <a:pt x="1787142" y="27304"/>
                </a:lnTo>
                <a:lnTo>
                  <a:pt x="1787142" y="23875"/>
                </a:lnTo>
                <a:close/>
              </a:path>
              <a:path w="2287904" h="88900">
                <a:moveTo>
                  <a:pt x="1656457" y="17017"/>
                </a:moveTo>
                <a:lnTo>
                  <a:pt x="1666640" y="17017"/>
                </a:lnTo>
                <a:lnTo>
                  <a:pt x="1668337" y="20446"/>
                </a:lnTo>
                <a:lnTo>
                  <a:pt x="1670034" y="22224"/>
                </a:lnTo>
                <a:lnTo>
                  <a:pt x="1695492" y="22224"/>
                </a:lnTo>
                <a:lnTo>
                  <a:pt x="1695492" y="27304"/>
                </a:lnTo>
                <a:lnTo>
                  <a:pt x="1605550" y="27304"/>
                </a:lnTo>
                <a:lnTo>
                  <a:pt x="1605550" y="25526"/>
                </a:lnTo>
                <a:lnTo>
                  <a:pt x="1576689" y="25526"/>
                </a:lnTo>
                <a:lnTo>
                  <a:pt x="1576689" y="20446"/>
                </a:lnTo>
                <a:lnTo>
                  <a:pt x="1654760" y="20446"/>
                </a:lnTo>
                <a:lnTo>
                  <a:pt x="1654760" y="18795"/>
                </a:lnTo>
                <a:lnTo>
                  <a:pt x="1656457" y="17017"/>
                </a:lnTo>
                <a:close/>
              </a:path>
              <a:path w="2287904" h="88900">
                <a:moveTo>
                  <a:pt x="1203307" y="23875"/>
                </a:moveTo>
                <a:lnTo>
                  <a:pt x="1204997" y="23875"/>
                </a:lnTo>
                <a:lnTo>
                  <a:pt x="1204997" y="27304"/>
                </a:lnTo>
                <a:lnTo>
                  <a:pt x="1203307" y="27304"/>
                </a:lnTo>
                <a:lnTo>
                  <a:pt x="1203307" y="23875"/>
                </a:lnTo>
                <a:close/>
              </a:path>
              <a:path w="2287904" h="88900">
                <a:moveTo>
                  <a:pt x="1167667" y="13715"/>
                </a:moveTo>
                <a:lnTo>
                  <a:pt x="1176153" y="13715"/>
                </a:lnTo>
                <a:lnTo>
                  <a:pt x="1176153" y="20446"/>
                </a:lnTo>
                <a:lnTo>
                  <a:pt x="1193123" y="20446"/>
                </a:lnTo>
                <a:lnTo>
                  <a:pt x="1193123" y="23875"/>
                </a:lnTo>
                <a:lnTo>
                  <a:pt x="1201610" y="23875"/>
                </a:lnTo>
                <a:lnTo>
                  <a:pt x="1201610" y="27304"/>
                </a:lnTo>
                <a:lnTo>
                  <a:pt x="992857" y="27304"/>
                </a:lnTo>
                <a:lnTo>
                  <a:pt x="992857" y="22224"/>
                </a:lnTo>
                <a:lnTo>
                  <a:pt x="1004737" y="22224"/>
                </a:lnTo>
                <a:lnTo>
                  <a:pt x="1004737" y="18795"/>
                </a:lnTo>
                <a:lnTo>
                  <a:pt x="987766" y="18795"/>
                </a:lnTo>
                <a:lnTo>
                  <a:pt x="987766" y="17017"/>
                </a:lnTo>
                <a:lnTo>
                  <a:pt x="1059047" y="17017"/>
                </a:lnTo>
                <a:lnTo>
                  <a:pt x="1059047" y="15366"/>
                </a:lnTo>
                <a:lnTo>
                  <a:pt x="1167667" y="15366"/>
                </a:lnTo>
                <a:lnTo>
                  <a:pt x="1167667" y="13715"/>
                </a:lnTo>
                <a:close/>
              </a:path>
              <a:path w="2287904" h="88900">
                <a:moveTo>
                  <a:pt x="965702" y="22224"/>
                </a:moveTo>
                <a:lnTo>
                  <a:pt x="987765" y="22224"/>
                </a:lnTo>
                <a:lnTo>
                  <a:pt x="987765" y="25526"/>
                </a:lnTo>
                <a:lnTo>
                  <a:pt x="989462" y="25526"/>
                </a:lnTo>
                <a:lnTo>
                  <a:pt x="989462" y="27304"/>
                </a:lnTo>
                <a:lnTo>
                  <a:pt x="972490" y="27304"/>
                </a:lnTo>
                <a:lnTo>
                  <a:pt x="972490" y="23875"/>
                </a:lnTo>
                <a:lnTo>
                  <a:pt x="965702" y="23875"/>
                </a:lnTo>
                <a:lnTo>
                  <a:pt x="965702" y="22224"/>
                </a:lnTo>
                <a:close/>
              </a:path>
              <a:path w="2287904" h="88900">
                <a:moveTo>
                  <a:pt x="658510" y="23889"/>
                </a:moveTo>
                <a:lnTo>
                  <a:pt x="658510" y="27304"/>
                </a:lnTo>
                <a:lnTo>
                  <a:pt x="656827" y="27304"/>
                </a:lnTo>
                <a:lnTo>
                  <a:pt x="656827" y="25526"/>
                </a:lnTo>
                <a:lnTo>
                  <a:pt x="658510" y="23889"/>
                </a:lnTo>
                <a:close/>
              </a:path>
              <a:path w="2287904" h="88900">
                <a:moveTo>
                  <a:pt x="655130" y="25526"/>
                </a:moveTo>
                <a:lnTo>
                  <a:pt x="656827" y="25526"/>
                </a:lnTo>
                <a:lnTo>
                  <a:pt x="656827" y="27304"/>
                </a:lnTo>
                <a:lnTo>
                  <a:pt x="655130" y="25526"/>
                </a:lnTo>
                <a:close/>
              </a:path>
              <a:path w="2287904" h="88900">
                <a:moveTo>
                  <a:pt x="624566" y="18795"/>
                </a:moveTo>
                <a:lnTo>
                  <a:pt x="627960" y="18795"/>
                </a:lnTo>
                <a:lnTo>
                  <a:pt x="629657" y="20446"/>
                </a:lnTo>
                <a:lnTo>
                  <a:pt x="629657" y="23875"/>
                </a:lnTo>
                <a:lnTo>
                  <a:pt x="655130" y="23875"/>
                </a:lnTo>
                <a:lnTo>
                  <a:pt x="655130" y="25526"/>
                </a:lnTo>
                <a:lnTo>
                  <a:pt x="656827" y="27304"/>
                </a:lnTo>
                <a:lnTo>
                  <a:pt x="621171" y="27304"/>
                </a:lnTo>
                <a:lnTo>
                  <a:pt x="621171" y="20446"/>
                </a:lnTo>
                <a:lnTo>
                  <a:pt x="624566" y="20446"/>
                </a:lnTo>
                <a:lnTo>
                  <a:pt x="624566" y="18795"/>
                </a:lnTo>
                <a:close/>
              </a:path>
              <a:path w="2287904" h="88900">
                <a:moveTo>
                  <a:pt x="298706" y="22224"/>
                </a:moveTo>
                <a:lnTo>
                  <a:pt x="298706" y="23875"/>
                </a:lnTo>
                <a:lnTo>
                  <a:pt x="300403" y="23875"/>
                </a:lnTo>
                <a:lnTo>
                  <a:pt x="300403" y="27304"/>
                </a:lnTo>
                <a:lnTo>
                  <a:pt x="297009" y="27304"/>
                </a:lnTo>
                <a:lnTo>
                  <a:pt x="297009" y="23875"/>
                </a:lnTo>
                <a:lnTo>
                  <a:pt x="298706" y="22224"/>
                </a:lnTo>
                <a:close/>
              </a:path>
              <a:path w="2287904" h="88900">
                <a:moveTo>
                  <a:pt x="1834663" y="22224"/>
                </a:moveTo>
                <a:lnTo>
                  <a:pt x="1839754" y="22224"/>
                </a:lnTo>
                <a:lnTo>
                  <a:pt x="1839754" y="25526"/>
                </a:lnTo>
                <a:lnTo>
                  <a:pt x="1834663" y="25526"/>
                </a:lnTo>
                <a:lnTo>
                  <a:pt x="1834663" y="22224"/>
                </a:lnTo>
                <a:close/>
              </a:path>
              <a:path w="2287904" h="88900">
                <a:moveTo>
                  <a:pt x="1751500" y="23875"/>
                </a:moveTo>
                <a:lnTo>
                  <a:pt x="1759987" y="23875"/>
                </a:lnTo>
                <a:lnTo>
                  <a:pt x="1759987" y="25526"/>
                </a:lnTo>
                <a:lnTo>
                  <a:pt x="1751500" y="25526"/>
                </a:lnTo>
                <a:lnTo>
                  <a:pt x="1751500" y="23875"/>
                </a:lnTo>
                <a:close/>
              </a:path>
              <a:path w="2287904" h="88900">
                <a:moveTo>
                  <a:pt x="851989" y="6857"/>
                </a:moveTo>
                <a:lnTo>
                  <a:pt x="853686" y="6857"/>
                </a:lnTo>
                <a:lnTo>
                  <a:pt x="853686" y="10286"/>
                </a:lnTo>
                <a:lnTo>
                  <a:pt x="858778" y="10286"/>
                </a:lnTo>
                <a:lnTo>
                  <a:pt x="858778" y="13715"/>
                </a:lnTo>
                <a:lnTo>
                  <a:pt x="862172" y="13715"/>
                </a:lnTo>
                <a:lnTo>
                  <a:pt x="862172" y="15366"/>
                </a:lnTo>
                <a:lnTo>
                  <a:pt x="863870" y="17017"/>
                </a:lnTo>
                <a:lnTo>
                  <a:pt x="865567" y="17017"/>
                </a:lnTo>
                <a:lnTo>
                  <a:pt x="865567" y="25526"/>
                </a:lnTo>
                <a:lnTo>
                  <a:pt x="826532" y="25526"/>
                </a:lnTo>
                <a:lnTo>
                  <a:pt x="828229" y="22224"/>
                </a:lnTo>
                <a:lnTo>
                  <a:pt x="828229" y="20446"/>
                </a:lnTo>
                <a:lnTo>
                  <a:pt x="831623" y="20446"/>
                </a:lnTo>
                <a:lnTo>
                  <a:pt x="831623" y="18795"/>
                </a:lnTo>
                <a:lnTo>
                  <a:pt x="851989" y="18795"/>
                </a:lnTo>
                <a:lnTo>
                  <a:pt x="851989" y="6857"/>
                </a:lnTo>
                <a:close/>
              </a:path>
              <a:path w="2287904" h="88900">
                <a:moveTo>
                  <a:pt x="811257" y="15366"/>
                </a:moveTo>
                <a:lnTo>
                  <a:pt x="814651" y="15366"/>
                </a:lnTo>
                <a:lnTo>
                  <a:pt x="814651" y="25526"/>
                </a:lnTo>
                <a:lnTo>
                  <a:pt x="807862" y="25526"/>
                </a:lnTo>
                <a:lnTo>
                  <a:pt x="807862" y="23875"/>
                </a:lnTo>
                <a:lnTo>
                  <a:pt x="806165" y="22224"/>
                </a:lnTo>
                <a:lnTo>
                  <a:pt x="806165" y="18795"/>
                </a:lnTo>
                <a:lnTo>
                  <a:pt x="811257" y="18795"/>
                </a:lnTo>
                <a:lnTo>
                  <a:pt x="811257" y="15366"/>
                </a:lnTo>
                <a:close/>
              </a:path>
              <a:path w="2287904" h="88900">
                <a:moveTo>
                  <a:pt x="784102" y="18795"/>
                </a:moveTo>
                <a:lnTo>
                  <a:pt x="784102" y="22224"/>
                </a:lnTo>
                <a:lnTo>
                  <a:pt x="792588" y="22224"/>
                </a:lnTo>
                <a:lnTo>
                  <a:pt x="792588" y="25526"/>
                </a:lnTo>
                <a:lnTo>
                  <a:pt x="721307" y="25526"/>
                </a:lnTo>
                <a:lnTo>
                  <a:pt x="721307" y="23875"/>
                </a:lnTo>
                <a:lnTo>
                  <a:pt x="782405" y="23875"/>
                </a:lnTo>
                <a:lnTo>
                  <a:pt x="782405" y="20446"/>
                </a:lnTo>
                <a:lnTo>
                  <a:pt x="784102" y="18795"/>
                </a:lnTo>
                <a:close/>
              </a:path>
              <a:path w="2287904" h="88900">
                <a:moveTo>
                  <a:pt x="678876" y="13715"/>
                </a:moveTo>
                <a:lnTo>
                  <a:pt x="682271" y="13715"/>
                </a:lnTo>
                <a:lnTo>
                  <a:pt x="682271" y="17017"/>
                </a:lnTo>
                <a:lnTo>
                  <a:pt x="687362" y="17017"/>
                </a:lnTo>
                <a:lnTo>
                  <a:pt x="687362" y="20446"/>
                </a:lnTo>
                <a:lnTo>
                  <a:pt x="690757" y="20446"/>
                </a:lnTo>
                <a:lnTo>
                  <a:pt x="690757" y="25526"/>
                </a:lnTo>
                <a:lnTo>
                  <a:pt x="678876" y="25526"/>
                </a:lnTo>
                <a:lnTo>
                  <a:pt x="678876" y="13715"/>
                </a:lnTo>
                <a:close/>
              </a:path>
              <a:path w="2287904" h="88900">
                <a:moveTo>
                  <a:pt x="633052" y="13715"/>
                </a:moveTo>
                <a:lnTo>
                  <a:pt x="636446" y="13715"/>
                </a:lnTo>
                <a:lnTo>
                  <a:pt x="636446" y="22224"/>
                </a:lnTo>
                <a:lnTo>
                  <a:pt x="660207" y="22224"/>
                </a:lnTo>
                <a:lnTo>
                  <a:pt x="658496" y="23889"/>
                </a:lnTo>
                <a:lnTo>
                  <a:pt x="655130" y="25526"/>
                </a:lnTo>
                <a:lnTo>
                  <a:pt x="656827" y="23875"/>
                </a:lnTo>
                <a:lnTo>
                  <a:pt x="633052" y="23875"/>
                </a:lnTo>
                <a:lnTo>
                  <a:pt x="633052" y="13715"/>
                </a:lnTo>
                <a:close/>
              </a:path>
              <a:path w="2287904" h="88900">
                <a:moveTo>
                  <a:pt x="515946" y="20446"/>
                </a:moveTo>
                <a:lnTo>
                  <a:pt x="521038" y="20446"/>
                </a:lnTo>
                <a:lnTo>
                  <a:pt x="521038" y="22224"/>
                </a:lnTo>
                <a:lnTo>
                  <a:pt x="524433" y="22224"/>
                </a:lnTo>
                <a:lnTo>
                  <a:pt x="526130" y="23875"/>
                </a:lnTo>
                <a:lnTo>
                  <a:pt x="526130" y="25526"/>
                </a:lnTo>
                <a:lnTo>
                  <a:pt x="510855" y="25526"/>
                </a:lnTo>
                <a:lnTo>
                  <a:pt x="510855" y="23875"/>
                </a:lnTo>
                <a:lnTo>
                  <a:pt x="515946" y="23875"/>
                </a:lnTo>
                <a:lnTo>
                  <a:pt x="515946" y="20446"/>
                </a:lnTo>
                <a:close/>
              </a:path>
              <a:path w="2287904" h="88900">
                <a:moveTo>
                  <a:pt x="312284" y="22224"/>
                </a:moveTo>
                <a:lnTo>
                  <a:pt x="315678" y="22224"/>
                </a:lnTo>
                <a:lnTo>
                  <a:pt x="315678" y="25526"/>
                </a:lnTo>
                <a:lnTo>
                  <a:pt x="312284" y="25526"/>
                </a:lnTo>
                <a:lnTo>
                  <a:pt x="312284" y="22224"/>
                </a:lnTo>
                <a:close/>
              </a:path>
              <a:path w="2287904" h="88900">
                <a:moveTo>
                  <a:pt x="1756592" y="15366"/>
                </a:moveTo>
                <a:lnTo>
                  <a:pt x="1759987" y="15366"/>
                </a:lnTo>
                <a:lnTo>
                  <a:pt x="1759987" y="20446"/>
                </a:lnTo>
                <a:lnTo>
                  <a:pt x="1763381" y="20446"/>
                </a:lnTo>
                <a:lnTo>
                  <a:pt x="1763381" y="23875"/>
                </a:lnTo>
                <a:lnTo>
                  <a:pt x="1754895" y="23875"/>
                </a:lnTo>
                <a:lnTo>
                  <a:pt x="1754895" y="22224"/>
                </a:lnTo>
                <a:lnTo>
                  <a:pt x="1756592" y="20446"/>
                </a:lnTo>
                <a:lnTo>
                  <a:pt x="1756592" y="15366"/>
                </a:lnTo>
                <a:close/>
              </a:path>
              <a:path w="2287904" h="88900">
                <a:moveTo>
                  <a:pt x="1524075" y="15366"/>
                </a:moveTo>
                <a:lnTo>
                  <a:pt x="1529167" y="15366"/>
                </a:lnTo>
                <a:lnTo>
                  <a:pt x="1529167" y="20446"/>
                </a:lnTo>
                <a:lnTo>
                  <a:pt x="1534258" y="20446"/>
                </a:lnTo>
                <a:lnTo>
                  <a:pt x="1534258" y="23875"/>
                </a:lnTo>
                <a:lnTo>
                  <a:pt x="1512194" y="23875"/>
                </a:lnTo>
                <a:lnTo>
                  <a:pt x="1512194" y="18795"/>
                </a:lnTo>
                <a:lnTo>
                  <a:pt x="1524075" y="18795"/>
                </a:lnTo>
                <a:lnTo>
                  <a:pt x="1524075" y="15366"/>
                </a:lnTo>
                <a:close/>
              </a:path>
              <a:path w="2287904" h="88900">
                <a:moveTo>
                  <a:pt x="1498617" y="20446"/>
                </a:moveTo>
                <a:lnTo>
                  <a:pt x="1507103" y="20446"/>
                </a:lnTo>
                <a:lnTo>
                  <a:pt x="1507103" y="23875"/>
                </a:lnTo>
                <a:lnTo>
                  <a:pt x="1498617" y="23875"/>
                </a:lnTo>
                <a:lnTo>
                  <a:pt x="1498617" y="20446"/>
                </a:lnTo>
                <a:close/>
              </a:path>
              <a:path w="2287904" h="88900">
                <a:moveTo>
                  <a:pt x="1476553" y="10286"/>
                </a:moveTo>
                <a:lnTo>
                  <a:pt x="1481645" y="10286"/>
                </a:lnTo>
                <a:lnTo>
                  <a:pt x="1481645" y="15366"/>
                </a:lnTo>
                <a:lnTo>
                  <a:pt x="1490130" y="15366"/>
                </a:lnTo>
                <a:lnTo>
                  <a:pt x="1490130" y="23875"/>
                </a:lnTo>
                <a:lnTo>
                  <a:pt x="1461279" y="23875"/>
                </a:lnTo>
                <a:lnTo>
                  <a:pt x="1461279" y="22224"/>
                </a:lnTo>
                <a:lnTo>
                  <a:pt x="1474856" y="22224"/>
                </a:lnTo>
                <a:lnTo>
                  <a:pt x="1474856" y="17017"/>
                </a:lnTo>
                <a:lnTo>
                  <a:pt x="1469765" y="17017"/>
                </a:lnTo>
                <a:lnTo>
                  <a:pt x="1469765" y="13715"/>
                </a:lnTo>
                <a:lnTo>
                  <a:pt x="1464673" y="13715"/>
                </a:lnTo>
                <a:lnTo>
                  <a:pt x="1464673" y="11937"/>
                </a:lnTo>
                <a:lnTo>
                  <a:pt x="1476553" y="11937"/>
                </a:lnTo>
                <a:lnTo>
                  <a:pt x="1476553" y="10286"/>
                </a:lnTo>
                <a:close/>
              </a:path>
              <a:path w="2287904" h="88900">
                <a:moveTo>
                  <a:pt x="1439215" y="5206"/>
                </a:moveTo>
                <a:lnTo>
                  <a:pt x="1446004" y="5206"/>
                </a:lnTo>
                <a:lnTo>
                  <a:pt x="1447701" y="6857"/>
                </a:lnTo>
                <a:lnTo>
                  <a:pt x="1447701" y="8508"/>
                </a:lnTo>
                <a:lnTo>
                  <a:pt x="1449398" y="8508"/>
                </a:lnTo>
                <a:lnTo>
                  <a:pt x="1451095" y="10286"/>
                </a:lnTo>
                <a:lnTo>
                  <a:pt x="1456187" y="10286"/>
                </a:lnTo>
                <a:lnTo>
                  <a:pt x="1456187" y="13715"/>
                </a:lnTo>
                <a:lnTo>
                  <a:pt x="1457884" y="17017"/>
                </a:lnTo>
                <a:lnTo>
                  <a:pt x="1456187" y="18795"/>
                </a:lnTo>
                <a:lnTo>
                  <a:pt x="1456187" y="23875"/>
                </a:lnTo>
                <a:lnTo>
                  <a:pt x="1325503" y="23875"/>
                </a:lnTo>
                <a:lnTo>
                  <a:pt x="1325503" y="22224"/>
                </a:lnTo>
                <a:lnTo>
                  <a:pt x="1383208" y="22224"/>
                </a:lnTo>
                <a:lnTo>
                  <a:pt x="1383208" y="18795"/>
                </a:lnTo>
                <a:lnTo>
                  <a:pt x="1384906" y="17017"/>
                </a:lnTo>
                <a:lnTo>
                  <a:pt x="1386603" y="17017"/>
                </a:lnTo>
                <a:lnTo>
                  <a:pt x="1388300" y="15366"/>
                </a:lnTo>
                <a:lnTo>
                  <a:pt x="1388300" y="13715"/>
                </a:lnTo>
                <a:lnTo>
                  <a:pt x="1381511" y="13715"/>
                </a:lnTo>
                <a:lnTo>
                  <a:pt x="1381511" y="11937"/>
                </a:lnTo>
                <a:lnTo>
                  <a:pt x="1439215" y="11937"/>
                </a:lnTo>
                <a:lnTo>
                  <a:pt x="1439215" y="5206"/>
                </a:lnTo>
                <a:close/>
              </a:path>
              <a:path w="2287904" h="88900">
                <a:moveTo>
                  <a:pt x="1296651" y="5206"/>
                </a:moveTo>
                <a:lnTo>
                  <a:pt x="1300045" y="5206"/>
                </a:lnTo>
                <a:lnTo>
                  <a:pt x="1300045" y="8508"/>
                </a:lnTo>
                <a:lnTo>
                  <a:pt x="1303439" y="8508"/>
                </a:lnTo>
                <a:lnTo>
                  <a:pt x="1305137" y="10286"/>
                </a:lnTo>
                <a:lnTo>
                  <a:pt x="1305137" y="11937"/>
                </a:lnTo>
                <a:lnTo>
                  <a:pt x="1322109" y="11937"/>
                </a:lnTo>
                <a:lnTo>
                  <a:pt x="1322109" y="23875"/>
                </a:lnTo>
                <a:lnTo>
                  <a:pt x="1201610" y="23875"/>
                </a:lnTo>
                <a:lnTo>
                  <a:pt x="1201610" y="22224"/>
                </a:lnTo>
                <a:lnTo>
                  <a:pt x="1250819" y="22224"/>
                </a:lnTo>
                <a:lnTo>
                  <a:pt x="1250819" y="18795"/>
                </a:lnTo>
                <a:lnTo>
                  <a:pt x="1289862" y="18795"/>
                </a:lnTo>
                <a:lnTo>
                  <a:pt x="1289862" y="15366"/>
                </a:lnTo>
                <a:lnTo>
                  <a:pt x="1286468" y="15366"/>
                </a:lnTo>
                <a:lnTo>
                  <a:pt x="1286468" y="13715"/>
                </a:lnTo>
                <a:lnTo>
                  <a:pt x="1298348" y="13715"/>
                </a:lnTo>
                <a:lnTo>
                  <a:pt x="1298348" y="10286"/>
                </a:lnTo>
                <a:lnTo>
                  <a:pt x="1294953" y="10286"/>
                </a:lnTo>
                <a:lnTo>
                  <a:pt x="1294953" y="6857"/>
                </a:lnTo>
                <a:lnTo>
                  <a:pt x="1296651" y="5206"/>
                </a:lnTo>
                <a:close/>
              </a:path>
              <a:path w="2287904" h="88900">
                <a:moveTo>
                  <a:pt x="907997" y="17017"/>
                </a:moveTo>
                <a:lnTo>
                  <a:pt x="911392" y="17017"/>
                </a:lnTo>
                <a:lnTo>
                  <a:pt x="911392" y="23875"/>
                </a:lnTo>
                <a:lnTo>
                  <a:pt x="899511" y="23875"/>
                </a:lnTo>
                <a:lnTo>
                  <a:pt x="899511" y="22224"/>
                </a:lnTo>
                <a:lnTo>
                  <a:pt x="901209" y="22224"/>
                </a:lnTo>
                <a:lnTo>
                  <a:pt x="902906" y="20446"/>
                </a:lnTo>
                <a:lnTo>
                  <a:pt x="906300" y="20446"/>
                </a:lnTo>
                <a:lnTo>
                  <a:pt x="907997" y="18795"/>
                </a:lnTo>
                <a:lnTo>
                  <a:pt x="907997" y="17017"/>
                </a:lnTo>
                <a:close/>
              </a:path>
              <a:path w="2287904" h="88900">
                <a:moveTo>
                  <a:pt x="889328" y="11937"/>
                </a:moveTo>
                <a:lnTo>
                  <a:pt x="894420" y="11937"/>
                </a:lnTo>
                <a:lnTo>
                  <a:pt x="894420" y="17017"/>
                </a:lnTo>
                <a:lnTo>
                  <a:pt x="896117" y="18795"/>
                </a:lnTo>
                <a:lnTo>
                  <a:pt x="896117" y="23875"/>
                </a:lnTo>
                <a:lnTo>
                  <a:pt x="875750" y="23875"/>
                </a:lnTo>
                <a:lnTo>
                  <a:pt x="875750" y="15366"/>
                </a:lnTo>
                <a:lnTo>
                  <a:pt x="887631" y="15366"/>
                </a:lnTo>
                <a:lnTo>
                  <a:pt x="889328" y="13715"/>
                </a:lnTo>
                <a:lnTo>
                  <a:pt x="889328" y="11937"/>
                </a:lnTo>
                <a:close/>
              </a:path>
              <a:path w="2287904" h="88900">
                <a:moveTo>
                  <a:pt x="765433" y="15366"/>
                </a:moveTo>
                <a:lnTo>
                  <a:pt x="773919" y="15366"/>
                </a:lnTo>
                <a:lnTo>
                  <a:pt x="773919" y="23875"/>
                </a:lnTo>
                <a:lnTo>
                  <a:pt x="750158" y="23875"/>
                </a:lnTo>
                <a:lnTo>
                  <a:pt x="750158" y="18795"/>
                </a:lnTo>
                <a:lnTo>
                  <a:pt x="756947" y="18795"/>
                </a:lnTo>
                <a:lnTo>
                  <a:pt x="756947" y="17017"/>
                </a:lnTo>
                <a:lnTo>
                  <a:pt x="765433" y="17017"/>
                </a:lnTo>
                <a:lnTo>
                  <a:pt x="765433" y="15366"/>
                </a:lnTo>
                <a:close/>
              </a:path>
              <a:path w="2287904" h="88900">
                <a:moveTo>
                  <a:pt x="739975" y="15366"/>
                </a:moveTo>
                <a:lnTo>
                  <a:pt x="741673" y="15366"/>
                </a:lnTo>
                <a:lnTo>
                  <a:pt x="741673" y="23875"/>
                </a:lnTo>
                <a:lnTo>
                  <a:pt x="721307" y="23875"/>
                </a:lnTo>
                <a:lnTo>
                  <a:pt x="721307" y="20446"/>
                </a:lnTo>
                <a:lnTo>
                  <a:pt x="738278" y="20446"/>
                </a:lnTo>
                <a:lnTo>
                  <a:pt x="738278" y="17017"/>
                </a:lnTo>
                <a:lnTo>
                  <a:pt x="739975" y="15366"/>
                </a:lnTo>
                <a:close/>
              </a:path>
              <a:path w="2287904" h="88900">
                <a:moveTo>
                  <a:pt x="607593" y="18795"/>
                </a:moveTo>
                <a:lnTo>
                  <a:pt x="609291" y="18795"/>
                </a:lnTo>
                <a:lnTo>
                  <a:pt x="609291" y="23875"/>
                </a:lnTo>
                <a:lnTo>
                  <a:pt x="605896" y="23875"/>
                </a:lnTo>
                <a:lnTo>
                  <a:pt x="605896" y="20446"/>
                </a:lnTo>
                <a:lnTo>
                  <a:pt x="607593" y="18795"/>
                </a:lnTo>
                <a:close/>
              </a:path>
              <a:path w="2287904" h="88900">
                <a:moveTo>
                  <a:pt x="580438" y="17017"/>
                </a:moveTo>
                <a:lnTo>
                  <a:pt x="585530" y="17017"/>
                </a:lnTo>
                <a:lnTo>
                  <a:pt x="585530" y="18795"/>
                </a:lnTo>
                <a:lnTo>
                  <a:pt x="590622" y="18795"/>
                </a:lnTo>
                <a:lnTo>
                  <a:pt x="590622" y="23875"/>
                </a:lnTo>
                <a:lnTo>
                  <a:pt x="580438" y="23875"/>
                </a:lnTo>
                <a:lnTo>
                  <a:pt x="580438" y="17017"/>
                </a:lnTo>
                <a:close/>
              </a:path>
              <a:path w="2287904" h="88900">
                <a:moveTo>
                  <a:pt x="1688704" y="8508"/>
                </a:moveTo>
                <a:lnTo>
                  <a:pt x="1692098" y="8508"/>
                </a:lnTo>
                <a:lnTo>
                  <a:pt x="1692098" y="22224"/>
                </a:lnTo>
                <a:lnTo>
                  <a:pt x="1673429" y="22224"/>
                </a:lnTo>
                <a:lnTo>
                  <a:pt x="1673429" y="20446"/>
                </a:lnTo>
                <a:lnTo>
                  <a:pt x="1685309" y="20446"/>
                </a:lnTo>
                <a:lnTo>
                  <a:pt x="1685309" y="13715"/>
                </a:lnTo>
                <a:lnTo>
                  <a:pt x="1687006" y="13715"/>
                </a:lnTo>
                <a:lnTo>
                  <a:pt x="1688704" y="11937"/>
                </a:lnTo>
                <a:lnTo>
                  <a:pt x="1688704" y="8508"/>
                </a:lnTo>
                <a:close/>
              </a:path>
              <a:path w="2287904" h="88900">
                <a:moveTo>
                  <a:pt x="1461279" y="13715"/>
                </a:moveTo>
                <a:lnTo>
                  <a:pt x="1466370" y="13715"/>
                </a:lnTo>
                <a:lnTo>
                  <a:pt x="1466370" y="17017"/>
                </a:lnTo>
                <a:lnTo>
                  <a:pt x="1469765" y="17017"/>
                </a:lnTo>
                <a:lnTo>
                  <a:pt x="1469765" y="22224"/>
                </a:lnTo>
                <a:lnTo>
                  <a:pt x="1461279" y="22224"/>
                </a:lnTo>
                <a:lnTo>
                  <a:pt x="1461279" y="13715"/>
                </a:lnTo>
                <a:close/>
              </a:path>
              <a:path w="2287904" h="88900">
                <a:moveTo>
                  <a:pt x="1357750" y="6857"/>
                </a:moveTo>
                <a:lnTo>
                  <a:pt x="1366236" y="6857"/>
                </a:lnTo>
                <a:lnTo>
                  <a:pt x="1366236" y="10286"/>
                </a:lnTo>
                <a:lnTo>
                  <a:pt x="1374722" y="10286"/>
                </a:lnTo>
                <a:lnTo>
                  <a:pt x="1374722" y="15366"/>
                </a:lnTo>
                <a:lnTo>
                  <a:pt x="1378117" y="15366"/>
                </a:lnTo>
                <a:lnTo>
                  <a:pt x="1378117" y="18795"/>
                </a:lnTo>
                <a:lnTo>
                  <a:pt x="1379814" y="20446"/>
                </a:lnTo>
                <a:lnTo>
                  <a:pt x="1379814" y="22224"/>
                </a:lnTo>
                <a:lnTo>
                  <a:pt x="1325503" y="22224"/>
                </a:lnTo>
                <a:lnTo>
                  <a:pt x="1327201" y="18795"/>
                </a:lnTo>
                <a:lnTo>
                  <a:pt x="1342476" y="18795"/>
                </a:lnTo>
                <a:lnTo>
                  <a:pt x="1342476" y="11937"/>
                </a:lnTo>
                <a:lnTo>
                  <a:pt x="1354356" y="11937"/>
                </a:lnTo>
                <a:lnTo>
                  <a:pt x="1356053" y="10286"/>
                </a:lnTo>
                <a:lnTo>
                  <a:pt x="1356053" y="8508"/>
                </a:lnTo>
                <a:lnTo>
                  <a:pt x="1357750" y="6857"/>
                </a:lnTo>
                <a:close/>
              </a:path>
              <a:path w="2287904" h="88900">
                <a:moveTo>
                  <a:pt x="1201610" y="17017"/>
                </a:moveTo>
                <a:lnTo>
                  <a:pt x="1247424" y="17017"/>
                </a:lnTo>
                <a:lnTo>
                  <a:pt x="1245727" y="18795"/>
                </a:lnTo>
                <a:lnTo>
                  <a:pt x="1245727" y="22224"/>
                </a:lnTo>
                <a:lnTo>
                  <a:pt x="1205004" y="22224"/>
                </a:lnTo>
                <a:lnTo>
                  <a:pt x="1205004" y="18795"/>
                </a:lnTo>
                <a:lnTo>
                  <a:pt x="1201610" y="18795"/>
                </a:lnTo>
                <a:lnTo>
                  <a:pt x="1201610" y="17017"/>
                </a:lnTo>
                <a:close/>
              </a:path>
              <a:path w="2287904" h="88900">
                <a:moveTo>
                  <a:pt x="794285" y="17017"/>
                </a:moveTo>
                <a:lnTo>
                  <a:pt x="801074" y="17017"/>
                </a:lnTo>
                <a:lnTo>
                  <a:pt x="801074" y="20446"/>
                </a:lnTo>
                <a:lnTo>
                  <a:pt x="802771" y="22224"/>
                </a:lnTo>
                <a:lnTo>
                  <a:pt x="792588" y="22224"/>
                </a:lnTo>
                <a:lnTo>
                  <a:pt x="792588" y="18795"/>
                </a:lnTo>
                <a:lnTo>
                  <a:pt x="794285" y="17017"/>
                </a:lnTo>
                <a:close/>
              </a:path>
              <a:path w="2287904" h="88900">
                <a:moveTo>
                  <a:pt x="643235" y="13715"/>
                </a:moveTo>
                <a:lnTo>
                  <a:pt x="650024" y="13715"/>
                </a:lnTo>
                <a:lnTo>
                  <a:pt x="650024" y="17017"/>
                </a:lnTo>
                <a:lnTo>
                  <a:pt x="661905" y="17017"/>
                </a:lnTo>
                <a:lnTo>
                  <a:pt x="661905" y="22224"/>
                </a:lnTo>
                <a:lnTo>
                  <a:pt x="639841" y="22224"/>
                </a:lnTo>
                <a:lnTo>
                  <a:pt x="639841" y="18795"/>
                </a:lnTo>
                <a:lnTo>
                  <a:pt x="643235" y="18795"/>
                </a:lnTo>
                <a:lnTo>
                  <a:pt x="643235" y="13715"/>
                </a:lnTo>
                <a:close/>
              </a:path>
              <a:path w="2287904" h="88900">
                <a:moveTo>
                  <a:pt x="1980620" y="17017"/>
                </a:moveTo>
                <a:lnTo>
                  <a:pt x="1992500" y="17017"/>
                </a:lnTo>
                <a:lnTo>
                  <a:pt x="1992500" y="20446"/>
                </a:lnTo>
                <a:lnTo>
                  <a:pt x="1980620" y="20446"/>
                </a:lnTo>
                <a:lnTo>
                  <a:pt x="1980620" y="17017"/>
                </a:lnTo>
                <a:close/>
              </a:path>
              <a:path w="2287904" h="88900">
                <a:moveTo>
                  <a:pt x="1734528" y="17017"/>
                </a:moveTo>
                <a:lnTo>
                  <a:pt x="1737923" y="17017"/>
                </a:lnTo>
                <a:lnTo>
                  <a:pt x="1737923" y="18795"/>
                </a:lnTo>
                <a:lnTo>
                  <a:pt x="1739620" y="18795"/>
                </a:lnTo>
                <a:lnTo>
                  <a:pt x="1741317" y="20446"/>
                </a:lnTo>
                <a:lnTo>
                  <a:pt x="1734528" y="20446"/>
                </a:lnTo>
                <a:lnTo>
                  <a:pt x="1734528" y="17017"/>
                </a:lnTo>
                <a:close/>
              </a:path>
              <a:path w="2287904" h="88900">
                <a:moveTo>
                  <a:pt x="1678520" y="11937"/>
                </a:moveTo>
                <a:lnTo>
                  <a:pt x="1681915" y="11937"/>
                </a:lnTo>
                <a:lnTo>
                  <a:pt x="1681915" y="20446"/>
                </a:lnTo>
                <a:lnTo>
                  <a:pt x="1673429" y="20446"/>
                </a:lnTo>
                <a:lnTo>
                  <a:pt x="1673429" y="18795"/>
                </a:lnTo>
                <a:lnTo>
                  <a:pt x="1675126" y="17017"/>
                </a:lnTo>
                <a:lnTo>
                  <a:pt x="1678520" y="17017"/>
                </a:lnTo>
                <a:lnTo>
                  <a:pt x="1678520" y="11937"/>
                </a:lnTo>
                <a:close/>
              </a:path>
              <a:path w="2287904" h="88900">
                <a:moveTo>
                  <a:pt x="1591964" y="6857"/>
                </a:moveTo>
                <a:lnTo>
                  <a:pt x="1598753" y="6857"/>
                </a:lnTo>
                <a:lnTo>
                  <a:pt x="1598753" y="15366"/>
                </a:lnTo>
                <a:lnTo>
                  <a:pt x="1629302" y="15366"/>
                </a:lnTo>
                <a:lnTo>
                  <a:pt x="1629302" y="18795"/>
                </a:lnTo>
                <a:lnTo>
                  <a:pt x="1653062" y="18795"/>
                </a:lnTo>
                <a:lnTo>
                  <a:pt x="1653062" y="20446"/>
                </a:lnTo>
                <a:lnTo>
                  <a:pt x="1576689" y="20446"/>
                </a:lnTo>
                <a:lnTo>
                  <a:pt x="1576689" y="17017"/>
                </a:lnTo>
                <a:lnTo>
                  <a:pt x="1585175" y="17017"/>
                </a:lnTo>
                <a:lnTo>
                  <a:pt x="1585175" y="11937"/>
                </a:lnTo>
                <a:lnTo>
                  <a:pt x="1590267" y="11937"/>
                </a:lnTo>
                <a:lnTo>
                  <a:pt x="1590267" y="8508"/>
                </a:lnTo>
                <a:lnTo>
                  <a:pt x="1591964" y="6857"/>
                </a:lnTo>
                <a:close/>
              </a:path>
              <a:path w="2287904" h="88900">
                <a:moveTo>
                  <a:pt x="1177849" y="8508"/>
                </a:moveTo>
                <a:lnTo>
                  <a:pt x="1181244" y="8508"/>
                </a:lnTo>
                <a:lnTo>
                  <a:pt x="1181244" y="10286"/>
                </a:lnTo>
                <a:lnTo>
                  <a:pt x="1198215" y="10286"/>
                </a:lnTo>
                <a:lnTo>
                  <a:pt x="1198215" y="15366"/>
                </a:lnTo>
                <a:lnTo>
                  <a:pt x="1201610" y="15366"/>
                </a:lnTo>
                <a:lnTo>
                  <a:pt x="1201610" y="20446"/>
                </a:lnTo>
                <a:lnTo>
                  <a:pt x="1184638" y="20446"/>
                </a:lnTo>
                <a:lnTo>
                  <a:pt x="1184638" y="18795"/>
                </a:lnTo>
                <a:lnTo>
                  <a:pt x="1181244" y="18795"/>
                </a:lnTo>
                <a:lnTo>
                  <a:pt x="1181244" y="13715"/>
                </a:lnTo>
                <a:lnTo>
                  <a:pt x="1177849" y="13715"/>
                </a:lnTo>
                <a:lnTo>
                  <a:pt x="1177849" y="8508"/>
                </a:lnTo>
                <a:close/>
              </a:path>
              <a:path w="2287904" h="88900">
                <a:moveTo>
                  <a:pt x="965703" y="8508"/>
                </a:moveTo>
                <a:lnTo>
                  <a:pt x="972491" y="8508"/>
                </a:lnTo>
                <a:lnTo>
                  <a:pt x="972491" y="11937"/>
                </a:lnTo>
                <a:lnTo>
                  <a:pt x="975886" y="11937"/>
                </a:lnTo>
                <a:lnTo>
                  <a:pt x="975886" y="15366"/>
                </a:lnTo>
                <a:lnTo>
                  <a:pt x="982674" y="15366"/>
                </a:lnTo>
                <a:lnTo>
                  <a:pt x="982674" y="20446"/>
                </a:lnTo>
                <a:lnTo>
                  <a:pt x="938547" y="20446"/>
                </a:lnTo>
                <a:lnTo>
                  <a:pt x="938547" y="17017"/>
                </a:lnTo>
                <a:lnTo>
                  <a:pt x="965703" y="17017"/>
                </a:lnTo>
                <a:lnTo>
                  <a:pt x="965703" y="8508"/>
                </a:lnTo>
                <a:close/>
              </a:path>
              <a:path w="2287904" h="88900">
                <a:moveTo>
                  <a:pt x="1722648" y="10286"/>
                </a:moveTo>
                <a:lnTo>
                  <a:pt x="1726042" y="10286"/>
                </a:lnTo>
                <a:lnTo>
                  <a:pt x="1726042" y="18795"/>
                </a:lnTo>
                <a:lnTo>
                  <a:pt x="1722648" y="18795"/>
                </a:lnTo>
                <a:lnTo>
                  <a:pt x="1722648" y="10286"/>
                </a:lnTo>
                <a:close/>
              </a:path>
              <a:path w="2287904" h="88900">
                <a:moveTo>
                  <a:pt x="1709070" y="11937"/>
                </a:moveTo>
                <a:lnTo>
                  <a:pt x="1719253" y="11937"/>
                </a:lnTo>
                <a:lnTo>
                  <a:pt x="1719253" y="18795"/>
                </a:lnTo>
                <a:lnTo>
                  <a:pt x="1712465" y="18795"/>
                </a:lnTo>
                <a:lnTo>
                  <a:pt x="1714162" y="17017"/>
                </a:lnTo>
                <a:lnTo>
                  <a:pt x="1714162" y="15366"/>
                </a:lnTo>
                <a:lnTo>
                  <a:pt x="1710768" y="15366"/>
                </a:lnTo>
                <a:lnTo>
                  <a:pt x="1709070" y="13715"/>
                </a:lnTo>
                <a:lnTo>
                  <a:pt x="1709070" y="11937"/>
                </a:lnTo>
                <a:close/>
              </a:path>
              <a:path w="2287904" h="88900">
                <a:moveTo>
                  <a:pt x="1639485" y="10286"/>
                </a:moveTo>
                <a:lnTo>
                  <a:pt x="1642880" y="10286"/>
                </a:lnTo>
                <a:lnTo>
                  <a:pt x="1642880" y="13715"/>
                </a:lnTo>
                <a:lnTo>
                  <a:pt x="1644577" y="15366"/>
                </a:lnTo>
                <a:lnTo>
                  <a:pt x="1646274" y="15366"/>
                </a:lnTo>
                <a:lnTo>
                  <a:pt x="1647971" y="17017"/>
                </a:lnTo>
                <a:lnTo>
                  <a:pt x="1651365" y="17017"/>
                </a:lnTo>
                <a:lnTo>
                  <a:pt x="1651365" y="18795"/>
                </a:lnTo>
                <a:lnTo>
                  <a:pt x="1634394" y="18795"/>
                </a:lnTo>
                <a:lnTo>
                  <a:pt x="1636091" y="17017"/>
                </a:lnTo>
                <a:lnTo>
                  <a:pt x="1636091" y="13715"/>
                </a:lnTo>
                <a:lnTo>
                  <a:pt x="1639485" y="13715"/>
                </a:lnTo>
                <a:lnTo>
                  <a:pt x="1639485" y="10286"/>
                </a:lnTo>
                <a:close/>
              </a:path>
              <a:path w="2287904" h="88900">
                <a:moveTo>
                  <a:pt x="1551231" y="15366"/>
                </a:moveTo>
                <a:lnTo>
                  <a:pt x="1554625" y="15366"/>
                </a:lnTo>
                <a:lnTo>
                  <a:pt x="1554625" y="18795"/>
                </a:lnTo>
                <a:lnTo>
                  <a:pt x="1551231" y="18795"/>
                </a:lnTo>
                <a:lnTo>
                  <a:pt x="1551231" y="15366"/>
                </a:lnTo>
                <a:close/>
              </a:path>
              <a:path w="2287904" h="88900">
                <a:moveTo>
                  <a:pt x="1544442" y="15366"/>
                </a:moveTo>
                <a:lnTo>
                  <a:pt x="1547836" y="15366"/>
                </a:lnTo>
                <a:lnTo>
                  <a:pt x="1547836" y="18795"/>
                </a:lnTo>
                <a:lnTo>
                  <a:pt x="1544442" y="18795"/>
                </a:lnTo>
                <a:lnTo>
                  <a:pt x="1544442" y="15366"/>
                </a:lnTo>
                <a:close/>
              </a:path>
              <a:path w="2287904" h="88900">
                <a:moveTo>
                  <a:pt x="1515589" y="10286"/>
                </a:moveTo>
                <a:lnTo>
                  <a:pt x="1520681" y="10286"/>
                </a:lnTo>
                <a:lnTo>
                  <a:pt x="1520681" y="18795"/>
                </a:lnTo>
                <a:lnTo>
                  <a:pt x="1512194" y="18795"/>
                </a:lnTo>
                <a:lnTo>
                  <a:pt x="1512194" y="15366"/>
                </a:lnTo>
                <a:lnTo>
                  <a:pt x="1515589" y="15366"/>
                </a:lnTo>
                <a:lnTo>
                  <a:pt x="1515589" y="10286"/>
                </a:lnTo>
                <a:close/>
              </a:path>
              <a:path w="2287904" h="88900">
                <a:moveTo>
                  <a:pt x="1335687" y="6857"/>
                </a:moveTo>
                <a:lnTo>
                  <a:pt x="1339081" y="6857"/>
                </a:lnTo>
                <a:lnTo>
                  <a:pt x="1339081" y="18795"/>
                </a:lnTo>
                <a:lnTo>
                  <a:pt x="1327201" y="18795"/>
                </a:lnTo>
                <a:lnTo>
                  <a:pt x="1327201" y="11937"/>
                </a:lnTo>
                <a:lnTo>
                  <a:pt x="1332292" y="11937"/>
                </a:lnTo>
                <a:lnTo>
                  <a:pt x="1333989" y="10286"/>
                </a:lnTo>
                <a:lnTo>
                  <a:pt x="1333989" y="8508"/>
                </a:lnTo>
                <a:lnTo>
                  <a:pt x="1335687" y="6857"/>
                </a:lnTo>
                <a:close/>
              </a:path>
              <a:path w="2287904" h="88900">
                <a:moveTo>
                  <a:pt x="1215187" y="10286"/>
                </a:moveTo>
                <a:lnTo>
                  <a:pt x="1225370" y="10286"/>
                </a:lnTo>
                <a:lnTo>
                  <a:pt x="1225370" y="11937"/>
                </a:lnTo>
                <a:lnTo>
                  <a:pt x="1223673" y="11937"/>
                </a:lnTo>
                <a:lnTo>
                  <a:pt x="1223673" y="15366"/>
                </a:lnTo>
                <a:lnTo>
                  <a:pt x="1277982" y="15366"/>
                </a:lnTo>
                <a:lnTo>
                  <a:pt x="1279679" y="17017"/>
                </a:lnTo>
                <a:lnTo>
                  <a:pt x="1279679" y="18795"/>
                </a:lnTo>
                <a:lnTo>
                  <a:pt x="1250819" y="18795"/>
                </a:lnTo>
                <a:lnTo>
                  <a:pt x="1250819" y="17017"/>
                </a:lnTo>
                <a:lnTo>
                  <a:pt x="1201610" y="17017"/>
                </a:lnTo>
                <a:lnTo>
                  <a:pt x="1201610" y="15366"/>
                </a:lnTo>
                <a:lnTo>
                  <a:pt x="1203307" y="13715"/>
                </a:lnTo>
                <a:lnTo>
                  <a:pt x="1215187" y="13715"/>
                </a:lnTo>
                <a:lnTo>
                  <a:pt x="1215187" y="10286"/>
                </a:lnTo>
                <a:close/>
              </a:path>
              <a:path w="2287904" h="88900">
                <a:moveTo>
                  <a:pt x="833321" y="15366"/>
                </a:moveTo>
                <a:lnTo>
                  <a:pt x="848595" y="15366"/>
                </a:lnTo>
                <a:lnTo>
                  <a:pt x="848595" y="18795"/>
                </a:lnTo>
                <a:lnTo>
                  <a:pt x="831623" y="18795"/>
                </a:lnTo>
                <a:lnTo>
                  <a:pt x="831623" y="17017"/>
                </a:lnTo>
                <a:lnTo>
                  <a:pt x="833321" y="15366"/>
                </a:lnTo>
                <a:close/>
              </a:path>
              <a:path w="2287904" h="88900">
                <a:moveTo>
                  <a:pt x="750158" y="13715"/>
                </a:moveTo>
                <a:lnTo>
                  <a:pt x="753553" y="13715"/>
                </a:lnTo>
                <a:lnTo>
                  <a:pt x="753553" y="18795"/>
                </a:lnTo>
                <a:lnTo>
                  <a:pt x="750158" y="18795"/>
                </a:lnTo>
                <a:lnTo>
                  <a:pt x="750158" y="13715"/>
                </a:lnTo>
                <a:close/>
              </a:path>
              <a:path w="2287904" h="88900">
                <a:moveTo>
                  <a:pt x="1576689" y="15366"/>
                </a:moveTo>
                <a:lnTo>
                  <a:pt x="1580083" y="15366"/>
                </a:lnTo>
                <a:lnTo>
                  <a:pt x="1580083" y="17017"/>
                </a:lnTo>
                <a:lnTo>
                  <a:pt x="1576689" y="17017"/>
                </a:lnTo>
                <a:lnTo>
                  <a:pt x="1576689" y="15366"/>
                </a:lnTo>
                <a:close/>
              </a:path>
              <a:path w="2287904" h="88900">
                <a:moveTo>
                  <a:pt x="979280" y="6857"/>
                </a:moveTo>
                <a:lnTo>
                  <a:pt x="980977" y="6857"/>
                </a:lnTo>
                <a:lnTo>
                  <a:pt x="980977" y="8508"/>
                </a:lnTo>
                <a:lnTo>
                  <a:pt x="982674" y="8508"/>
                </a:lnTo>
                <a:lnTo>
                  <a:pt x="984371" y="10286"/>
                </a:lnTo>
                <a:lnTo>
                  <a:pt x="1026801" y="10286"/>
                </a:lnTo>
                <a:lnTo>
                  <a:pt x="1026801" y="13715"/>
                </a:lnTo>
                <a:lnTo>
                  <a:pt x="1053955" y="13715"/>
                </a:lnTo>
                <a:lnTo>
                  <a:pt x="1053955" y="17017"/>
                </a:lnTo>
                <a:lnTo>
                  <a:pt x="987766" y="17017"/>
                </a:lnTo>
                <a:lnTo>
                  <a:pt x="987766" y="15366"/>
                </a:lnTo>
                <a:lnTo>
                  <a:pt x="982674" y="15366"/>
                </a:lnTo>
                <a:lnTo>
                  <a:pt x="982674" y="11937"/>
                </a:lnTo>
                <a:lnTo>
                  <a:pt x="979280" y="8508"/>
                </a:lnTo>
                <a:lnTo>
                  <a:pt x="979280" y="6857"/>
                </a:lnTo>
                <a:close/>
              </a:path>
              <a:path w="2287904" h="88900">
                <a:moveTo>
                  <a:pt x="947033" y="11937"/>
                </a:moveTo>
                <a:lnTo>
                  <a:pt x="955519" y="11937"/>
                </a:lnTo>
                <a:lnTo>
                  <a:pt x="955519" y="15366"/>
                </a:lnTo>
                <a:lnTo>
                  <a:pt x="957217" y="17017"/>
                </a:lnTo>
                <a:lnTo>
                  <a:pt x="947033" y="17017"/>
                </a:lnTo>
                <a:lnTo>
                  <a:pt x="947033" y="11937"/>
                </a:lnTo>
                <a:close/>
              </a:path>
              <a:path w="2287904" h="88900">
                <a:moveTo>
                  <a:pt x="758644" y="13715"/>
                </a:moveTo>
                <a:lnTo>
                  <a:pt x="762039" y="13715"/>
                </a:lnTo>
                <a:lnTo>
                  <a:pt x="762039" y="17017"/>
                </a:lnTo>
                <a:lnTo>
                  <a:pt x="756947" y="17017"/>
                </a:lnTo>
                <a:lnTo>
                  <a:pt x="756947" y="15366"/>
                </a:lnTo>
                <a:lnTo>
                  <a:pt x="758644" y="15366"/>
                </a:lnTo>
                <a:lnTo>
                  <a:pt x="758644" y="13715"/>
                </a:lnTo>
                <a:close/>
              </a:path>
              <a:path w="2287904" h="88900">
                <a:moveTo>
                  <a:pt x="656813" y="11937"/>
                </a:moveTo>
                <a:lnTo>
                  <a:pt x="658510" y="11937"/>
                </a:lnTo>
                <a:lnTo>
                  <a:pt x="658510" y="17017"/>
                </a:lnTo>
                <a:lnTo>
                  <a:pt x="655116" y="17017"/>
                </a:lnTo>
                <a:lnTo>
                  <a:pt x="655116" y="13715"/>
                </a:lnTo>
                <a:lnTo>
                  <a:pt x="656813" y="11937"/>
                </a:lnTo>
                <a:close/>
              </a:path>
              <a:path w="2287904" h="88900">
                <a:moveTo>
                  <a:pt x="1612331" y="3428"/>
                </a:moveTo>
                <a:lnTo>
                  <a:pt x="1615725" y="3428"/>
                </a:lnTo>
                <a:lnTo>
                  <a:pt x="1615725" y="8508"/>
                </a:lnTo>
                <a:lnTo>
                  <a:pt x="1620817" y="8508"/>
                </a:lnTo>
                <a:lnTo>
                  <a:pt x="1620817" y="11937"/>
                </a:lnTo>
                <a:lnTo>
                  <a:pt x="1622514" y="13715"/>
                </a:lnTo>
                <a:lnTo>
                  <a:pt x="1625908" y="13715"/>
                </a:lnTo>
                <a:lnTo>
                  <a:pt x="1627605" y="15366"/>
                </a:lnTo>
                <a:lnTo>
                  <a:pt x="1612331" y="15366"/>
                </a:lnTo>
                <a:lnTo>
                  <a:pt x="1612331" y="3428"/>
                </a:lnTo>
                <a:close/>
              </a:path>
              <a:path w="2287904" h="88900">
                <a:moveTo>
                  <a:pt x="1600450" y="6857"/>
                </a:moveTo>
                <a:lnTo>
                  <a:pt x="1605542" y="6857"/>
                </a:lnTo>
                <a:lnTo>
                  <a:pt x="1605542" y="10286"/>
                </a:lnTo>
                <a:lnTo>
                  <a:pt x="1608936" y="10286"/>
                </a:lnTo>
                <a:lnTo>
                  <a:pt x="1608936" y="13715"/>
                </a:lnTo>
                <a:lnTo>
                  <a:pt x="1610633" y="15366"/>
                </a:lnTo>
                <a:lnTo>
                  <a:pt x="1600450" y="15366"/>
                </a:lnTo>
                <a:lnTo>
                  <a:pt x="1600450" y="6857"/>
                </a:lnTo>
                <a:close/>
              </a:path>
              <a:path w="2287904" h="88900">
                <a:moveTo>
                  <a:pt x="1272890" y="8508"/>
                </a:moveTo>
                <a:lnTo>
                  <a:pt x="1277982" y="8508"/>
                </a:lnTo>
                <a:lnTo>
                  <a:pt x="1277982" y="11937"/>
                </a:lnTo>
                <a:lnTo>
                  <a:pt x="1283074" y="11937"/>
                </a:lnTo>
                <a:lnTo>
                  <a:pt x="1283074" y="15366"/>
                </a:lnTo>
                <a:lnTo>
                  <a:pt x="1232159" y="15366"/>
                </a:lnTo>
                <a:lnTo>
                  <a:pt x="1232159" y="13715"/>
                </a:lnTo>
                <a:lnTo>
                  <a:pt x="1272890" y="13715"/>
                </a:lnTo>
                <a:lnTo>
                  <a:pt x="1272890" y="8508"/>
                </a:lnTo>
                <a:close/>
              </a:path>
              <a:path w="2287904" h="88900">
                <a:moveTo>
                  <a:pt x="1159181" y="13715"/>
                </a:moveTo>
                <a:lnTo>
                  <a:pt x="1164272" y="13715"/>
                </a:lnTo>
                <a:lnTo>
                  <a:pt x="1164272" y="15366"/>
                </a:lnTo>
                <a:lnTo>
                  <a:pt x="1157483" y="15366"/>
                </a:lnTo>
                <a:lnTo>
                  <a:pt x="1159181" y="13715"/>
                </a:lnTo>
                <a:close/>
              </a:path>
              <a:path w="2287904" h="88900">
                <a:moveTo>
                  <a:pt x="1128631" y="10286"/>
                </a:moveTo>
                <a:lnTo>
                  <a:pt x="1132025" y="10286"/>
                </a:lnTo>
                <a:lnTo>
                  <a:pt x="1132025" y="11937"/>
                </a:lnTo>
                <a:lnTo>
                  <a:pt x="1150694" y="11937"/>
                </a:lnTo>
                <a:lnTo>
                  <a:pt x="1150694" y="15366"/>
                </a:lnTo>
                <a:lnTo>
                  <a:pt x="1059047" y="15366"/>
                </a:lnTo>
                <a:lnTo>
                  <a:pt x="1059047" y="13715"/>
                </a:lnTo>
                <a:lnTo>
                  <a:pt x="1126934" y="13715"/>
                </a:lnTo>
                <a:lnTo>
                  <a:pt x="1128631" y="11937"/>
                </a:lnTo>
                <a:lnTo>
                  <a:pt x="1128631" y="10286"/>
                </a:lnTo>
                <a:close/>
              </a:path>
              <a:path w="2287904" h="88900">
                <a:moveTo>
                  <a:pt x="875750" y="8508"/>
                </a:moveTo>
                <a:lnTo>
                  <a:pt x="879145" y="8508"/>
                </a:lnTo>
                <a:lnTo>
                  <a:pt x="879145" y="11937"/>
                </a:lnTo>
                <a:lnTo>
                  <a:pt x="882539" y="15366"/>
                </a:lnTo>
                <a:lnTo>
                  <a:pt x="875750" y="15366"/>
                </a:lnTo>
                <a:lnTo>
                  <a:pt x="875750" y="8508"/>
                </a:lnTo>
                <a:close/>
              </a:path>
              <a:path w="2287904" h="88900">
                <a:moveTo>
                  <a:pt x="1277982" y="0"/>
                </a:moveTo>
                <a:lnTo>
                  <a:pt x="1281376" y="0"/>
                </a:lnTo>
                <a:lnTo>
                  <a:pt x="1281376" y="3428"/>
                </a:lnTo>
                <a:lnTo>
                  <a:pt x="1284770" y="3428"/>
                </a:lnTo>
                <a:lnTo>
                  <a:pt x="1284770" y="6857"/>
                </a:lnTo>
                <a:lnTo>
                  <a:pt x="1286468" y="8508"/>
                </a:lnTo>
                <a:lnTo>
                  <a:pt x="1289862" y="8508"/>
                </a:lnTo>
                <a:lnTo>
                  <a:pt x="1289862" y="13715"/>
                </a:lnTo>
                <a:lnTo>
                  <a:pt x="1286468" y="13715"/>
                </a:lnTo>
                <a:lnTo>
                  <a:pt x="1286468" y="11937"/>
                </a:lnTo>
                <a:lnTo>
                  <a:pt x="1283073" y="11937"/>
                </a:lnTo>
                <a:lnTo>
                  <a:pt x="1283073" y="6857"/>
                </a:lnTo>
                <a:lnTo>
                  <a:pt x="1277982" y="6857"/>
                </a:lnTo>
                <a:lnTo>
                  <a:pt x="1277982" y="0"/>
                </a:lnTo>
                <a:close/>
              </a:path>
              <a:path w="2287904" h="88900">
                <a:moveTo>
                  <a:pt x="1247433" y="8508"/>
                </a:moveTo>
                <a:lnTo>
                  <a:pt x="1269496" y="8508"/>
                </a:lnTo>
                <a:lnTo>
                  <a:pt x="1269496" y="13715"/>
                </a:lnTo>
                <a:lnTo>
                  <a:pt x="1245736" y="13715"/>
                </a:lnTo>
                <a:lnTo>
                  <a:pt x="1245736" y="10286"/>
                </a:lnTo>
                <a:lnTo>
                  <a:pt x="1247433" y="10286"/>
                </a:lnTo>
                <a:lnTo>
                  <a:pt x="1247433" y="8508"/>
                </a:lnTo>
                <a:close/>
              </a:path>
              <a:path w="2287904" h="88900">
                <a:moveTo>
                  <a:pt x="1233919" y="8508"/>
                </a:moveTo>
                <a:lnTo>
                  <a:pt x="1245736" y="8508"/>
                </a:lnTo>
                <a:lnTo>
                  <a:pt x="1245736" y="10286"/>
                </a:lnTo>
                <a:lnTo>
                  <a:pt x="1244039" y="10286"/>
                </a:lnTo>
                <a:lnTo>
                  <a:pt x="1244039" y="13715"/>
                </a:lnTo>
                <a:lnTo>
                  <a:pt x="1232159" y="13715"/>
                </a:lnTo>
                <a:lnTo>
                  <a:pt x="1232159" y="10286"/>
                </a:lnTo>
                <a:lnTo>
                  <a:pt x="1233919" y="8508"/>
                </a:lnTo>
                <a:close/>
              </a:path>
              <a:path w="2287904" h="88900">
                <a:moveTo>
                  <a:pt x="1104870" y="8508"/>
                </a:moveTo>
                <a:lnTo>
                  <a:pt x="1118448" y="8508"/>
                </a:lnTo>
                <a:lnTo>
                  <a:pt x="1120145" y="10286"/>
                </a:lnTo>
                <a:lnTo>
                  <a:pt x="1120145" y="13715"/>
                </a:lnTo>
                <a:lnTo>
                  <a:pt x="1099779" y="13715"/>
                </a:lnTo>
                <a:lnTo>
                  <a:pt x="1101476" y="11937"/>
                </a:lnTo>
                <a:lnTo>
                  <a:pt x="1103173" y="11937"/>
                </a:lnTo>
                <a:lnTo>
                  <a:pt x="1103173" y="10286"/>
                </a:lnTo>
                <a:lnTo>
                  <a:pt x="1104870" y="8508"/>
                </a:lnTo>
                <a:close/>
              </a:path>
              <a:path w="2287904" h="88900">
                <a:moveTo>
                  <a:pt x="1086201" y="8508"/>
                </a:moveTo>
                <a:lnTo>
                  <a:pt x="1098081" y="8508"/>
                </a:lnTo>
                <a:lnTo>
                  <a:pt x="1098081" y="11937"/>
                </a:lnTo>
                <a:lnTo>
                  <a:pt x="1099779" y="13715"/>
                </a:lnTo>
                <a:lnTo>
                  <a:pt x="1084504" y="13715"/>
                </a:lnTo>
                <a:lnTo>
                  <a:pt x="1086201" y="11937"/>
                </a:lnTo>
                <a:lnTo>
                  <a:pt x="1086201" y="8508"/>
                </a:lnTo>
                <a:close/>
              </a:path>
              <a:path w="2287904" h="88900">
                <a:moveTo>
                  <a:pt x="1060744" y="11937"/>
                </a:moveTo>
                <a:lnTo>
                  <a:pt x="1077716" y="11937"/>
                </a:lnTo>
                <a:lnTo>
                  <a:pt x="1079412" y="13715"/>
                </a:lnTo>
                <a:lnTo>
                  <a:pt x="1059047" y="13715"/>
                </a:lnTo>
                <a:lnTo>
                  <a:pt x="1060744" y="11937"/>
                </a:lnTo>
                <a:close/>
              </a:path>
              <a:path w="2287904" h="88900">
                <a:moveTo>
                  <a:pt x="1033589" y="10286"/>
                </a:moveTo>
                <a:lnTo>
                  <a:pt x="1047166" y="10286"/>
                </a:lnTo>
                <a:lnTo>
                  <a:pt x="1047166" y="13715"/>
                </a:lnTo>
                <a:lnTo>
                  <a:pt x="1033589" y="13715"/>
                </a:lnTo>
                <a:lnTo>
                  <a:pt x="1033589" y="10286"/>
                </a:lnTo>
                <a:close/>
              </a:path>
              <a:path w="2287904" h="88900">
                <a:moveTo>
                  <a:pt x="1705676" y="8508"/>
                </a:moveTo>
                <a:lnTo>
                  <a:pt x="1714161" y="8508"/>
                </a:lnTo>
                <a:lnTo>
                  <a:pt x="1714161" y="11937"/>
                </a:lnTo>
                <a:lnTo>
                  <a:pt x="1707373" y="11937"/>
                </a:lnTo>
                <a:lnTo>
                  <a:pt x="1705676" y="10286"/>
                </a:lnTo>
                <a:lnTo>
                  <a:pt x="1705676" y="8508"/>
                </a:lnTo>
                <a:close/>
              </a:path>
              <a:path w="2287904" h="88900">
                <a:moveTo>
                  <a:pt x="1464673" y="8508"/>
                </a:moveTo>
                <a:lnTo>
                  <a:pt x="1473159" y="8508"/>
                </a:lnTo>
                <a:lnTo>
                  <a:pt x="1473159" y="11937"/>
                </a:lnTo>
                <a:lnTo>
                  <a:pt x="1464673" y="11937"/>
                </a:lnTo>
                <a:lnTo>
                  <a:pt x="1464673" y="8508"/>
                </a:lnTo>
                <a:close/>
              </a:path>
              <a:path w="2287904" h="88900">
                <a:moveTo>
                  <a:pt x="1425638" y="0"/>
                </a:moveTo>
                <a:lnTo>
                  <a:pt x="1430730" y="0"/>
                </a:lnTo>
                <a:lnTo>
                  <a:pt x="1430730" y="11937"/>
                </a:lnTo>
                <a:lnTo>
                  <a:pt x="1381511" y="11937"/>
                </a:lnTo>
                <a:lnTo>
                  <a:pt x="1381511" y="10286"/>
                </a:lnTo>
                <a:lnTo>
                  <a:pt x="1391695" y="10286"/>
                </a:lnTo>
                <a:lnTo>
                  <a:pt x="1391695" y="8508"/>
                </a:lnTo>
                <a:lnTo>
                  <a:pt x="1412060" y="8508"/>
                </a:lnTo>
                <a:lnTo>
                  <a:pt x="1412060" y="3428"/>
                </a:lnTo>
                <a:lnTo>
                  <a:pt x="1425638" y="3428"/>
                </a:lnTo>
                <a:lnTo>
                  <a:pt x="1425638" y="0"/>
                </a:lnTo>
                <a:close/>
              </a:path>
              <a:path w="2287904" h="88900">
                <a:moveTo>
                  <a:pt x="1327201" y="8508"/>
                </a:moveTo>
                <a:lnTo>
                  <a:pt x="1330595" y="8508"/>
                </a:lnTo>
                <a:lnTo>
                  <a:pt x="1330595" y="11937"/>
                </a:lnTo>
                <a:lnTo>
                  <a:pt x="1327201" y="11937"/>
                </a:lnTo>
                <a:lnTo>
                  <a:pt x="1327201" y="8508"/>
                </a:lnTo>
                <a:close/>
              </a:path>
              <a:path w="2287904" h="88900">
                <a:moveTo>
                  <a:pt x="1067532" y="6857"/>
                </a:moveTo>
                <a:lnTo>
                  <a:pt x="1072624" y="6857"/>
                </a:lnTo>
                <a:lnTo>
                  <a:pt x="1072624" y="10286"/>
                </a:lnTo>
                <a:lnTo>
                  <a:pt x="1074321" y="11937"/>
                </a:lnTo>
                <a:lnTo>
                  <a:pt x="1067532" y="11937"/>
                </a:lnTo>
                <a:lnTo>
                  <a:pt x="1067532" y="6857"/>
                </a:lnTo>
                <a:close/>
              </a:path>
              <a:path w="2287904" h="88900">
                <a:moveTo>
                  <a:pt x="1384906" y="3428"/>
                </a:moveTo>
                <a:lnTo>
                  <a:pt x="1391695" y="3428"/>
                </a:lnTo>
                <a:lnTo>
                  <a:pt x="1391695" y="6857"/>
                </a:lnTo>
                <a:lnTo>
                  <a:pt x="1388300" y="6857"/>
                </a:lnTo>
                <a:lnTo>
                  <a:pt x="1388300" y="10286"/>
                </a:lnTo>
                <a:lnTo>
                  <a:pt x="1384906" y="10286"/>
                </a:lnTo>
                <a:lnTo>
                  <a:pt x="1384906" y="3428"/>
                </a:lnTo>
                <a:close/>
              </a:path>
              <a:path w="2287904" h="88900">
                <a:moveTo>
                  <a:pt x="1235553" y="6857"/>
                </a:moveTo>
                <a:lnTo>
                  <a:pt x="1247433" y="6857"/>
                </a:lnTo>
                <a:lnTo>
                  <a:pt x="1247433" y="10286"/>
                </a:lnTo>
                <a:lnTo>
                  <a:pt x="1245736" y="10286"/>
                </a:lnTo>
                <a:lnTo>
                  <a:pt x="1245736" y="8508"/>
                </a:lnTo>
                <a:lnTo>
                  <a:pt x="1233919" y="8508"/>
                </a:lnTo>
                <a:lnTo>
                  <a:pt x="1235553" y="6857"/>
                </a:lnTo>
                <a:close/>
              </a:path>
              <a:path w="2287904" h="88900">
                <a:moveTo>
                  <a:pt x="1004738" y="5206"/>
                </a:moveTo>
                <a:lnTo>
                  <a:pt x="1018315" y="5206"/>
                </a:lnTo>
                <a:lnTo>
                  <a:pt x="1018315" y="10286"/>
                </a:lnTo>
                <a:lnTo>
                  <a:pt x="1003040" y="10286"/>
                </a:lnTo>
                <a:lnTo>
                  <a:pt x="1003040" y="6857"/>
                </a:lnTo>
                <a:lnTo>
                  <a:pt x="1004738" y="5206"/>
                </a:lnTo>
                <a:close/>
              </a:path>
              <a:path w="2287904" h="88900">
                <a:moveTo>
                  <a:pt x="1391695" y="5206"/>
                </a:moveTo>
                <a:lnTo>
                  <a:pt x="1396786" y="5206"/>
                </a:lnTo>
                <a:lnTo>
                  <a:pt x="1395089" y="6857"/>
                </a:lnTo>
                <a:lnTo>
                  <a:pt x="1395089" y="8508"/>
                </a:lnTo>
                <a:lnTo>
                  <a:pt x="1391695" y="8508"/>
                </a:lnTo>
                <a:lnTo>
                  <a:pt x="1391695" y="5206"/>
                </a:lnTo>
                <a:close/>
              </a:path>
              <a:path w="2287904" h="88900">
                <a:moveTo>
                  <a:pt x="1254221" y="1777"/>
                </a:moveTo>
                <a:lnTo>
                  <a:pt x="1264404" y="1777"/>
                </a:lnTo>
                <a:lnTo>
                  <a:pt x="1264404" y="6857"/>
                </a:lnTo>
                <a:lnTo>
                  <a:pt x="1266102" y="6857"/>
                </a:lnTo>
                <a:lnTo>
                  <a:pt x="1266102" y="8508"/>
                </a:lnTo>
                <a:lnTo>
                  <a:pt x="1254221" y="8508"/>
                </a:lnTo>
                <a:lnTo>
                  <a:pt x="1254221" y="5206"/>
                </a:lnTo>
                <a:lnTo>
                  <a:pt x="1252524" y="5206"/>
                </a:lnTo>
                <a:lnTo>
                  <a:pt x="1252524" y="3428"/>
                </a:lnTo>
                <a:lnTo>
                  <a:pt x="1254221" y="1777"/>
                </a:lnTo>
                <a:close/>
              </a:path>
              <a:path w="2287904" h="88900">
                <a:moveTo>
                  <a:pt x="1111659" y="5206"/>
                </a:moveTo>
                <a:lnTo>
                  <a:pt x="1115053" y="5206"/>
                </a:lnTo>
                <a:lnTo>
                  <a:pt x="1115053" y="8508"/>
                </a:lnTo>
                <a:lnTo>
                  <a:pt x="1111659" y="8508"/>
                </a:lnTo>
                <a:lnTo>
                  <a:pt x="1111659" y="5206"/>
                </a:lnTo>
                <a:close/>
              </a:path>
              <a:path w="2287904" h="88900">
                <a:moveTo>
                  <a:pt x="1361145" y="3428"/>
                </a:moveTo>
                <a:lnTo>
                  <a:pt x="1362842" y="3428"/>
                </a:lnTo>
                <a:lnTo>
                  <a:pt x="1362842" y="5206"/>
                </a:lnTo>
                <a:lnTo>
                  <a:pt x="1364539" y="6857"/>
                </a:lnTo>
                <a:lnTo>
                  <a:pt x="1361145" y="6857"/>
                </a:lnTo>
                <a:lnTo>
                  <a:pt x="1361145" y="3428"/>
                </a:lnTo>
                <a:close/>
              </a:path>
              <a:path w="2287904" h="88900">
                <a:moveTo>
                  <a:pt x="1395089" y="1777"/>
                </a:moveTo>
                <a:lnTo>
                  <a:pt x="1400181" y="1777"/>
                </a:lnTo>
                <a:lnTo>
                  <a:pt x="1400181" y="5206"/>
                </a:lnTo>
                <a:lnTo>
                  <a:pt x="1395089" y="5206"/>
                </a:lnTo>
                <a:lnTo>
                  <a:pt x="1395089" y="1777"/>
                </a:lnTo>
                <a:close/>
              </a:path>
              <a:path w="2287904" h="88900">
                <a:moveTo>
                  <a:pt x="1412060" y="1777"/>
                </a:moveTo>
                <a:lnTo>
                  <a:pt x="1420546" y="1777"/>
                </a:lnTo>
                <a:lnTo>
                  <a:pt x="1420546" y="3428"/>
                </a:lnTo>
                <a:lnTo>
                  <a:pt x="1412060" y="3428"/>
                </a:lnTo>
                <a:lnTo>
                  <a:pt x="1412060" y="17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3421494" y="1615833"/>
            <a:ext cx="3084195" cy="92075"/>
          </a:xfrm>
          <a:custGeom>
            <a:avLst/>
            <a:gdLst/>
            <a:ahLst/>
            <a:cxnLst/>
            <a:rect l="l" t="t" r="r" b="b"/>
            <a:pathLst>
              <a:path w="3084195" h="92075">
                <a:moveTo>
                  <a:pt x="37350" y="58699"/>
                </a:moveTo>
                <a:lnTo>
                  <a:pt x="35648" y="57810"/>
                </a:lnTo>
                <a:lnTo>
                  <a:pt x="37350" y="59588"/>
                </a:lnTo>
                <a:lnTo>
                  <a:pt x="37350" y="58699"/>
                </a:lnTo>
                <a:close/>
              </a:path>
              <a:path w="3084195" h="92075">
                <a:moveTo>
                  <a:pt x="108635" y="47650"/>
                </a:moveTo>
                <a:lnTo>
                  <a:pt x="106934" y="45872"/>
                </a:lnTo>
                <a:lnTo>
                  <a:pt x="103543" y="45872"/>
                </a:lnTo>
                <a:lnTo>
                  <a:pt x="103543" y="47650"/>
                </a:lnTo>
                <a:lnTo>
                  <a:pt x="108635" y="47650"/>
                </a:lnTo>
                <a:close/>
              </a:path>
              <a:path w="3084195" h="92075">
                <a:moveTo>
                  <a:pt x="117119" y="54381"/>
                </a:moveTo>
                <a:lnTo>
                  <a:pt x="115404" y="54381"/>
                </a:lnTo>
                <a:lnTo>
                  <a:pt x="115404" y="56172"/>
                </a:lnTo>
                <a:lnTo>
                  <a:pt x="117106" y="57810"/>
                </a:lnTo>
                <a:lnTo>
                  <a:pt x="117106" y="59588"/>
                </a:lnTo>
                <a:lnTo>
                  <a:pt x="117119" y="54381"/>
                </a:lnTo>
                <a:close/>
              </a:path>
              <a:path w="3084195" h="92075">
                <a:moveTo>
                  <a:pt x="123888" y="83337"/>
                </a:moveTo>
                <a:lnTo>
                  <a:pt x="122199" y="83337"/>
                </a:lnTo>
                <a:lnTo>
                  <a:pt x="122199" y="86766"/>
                </a:lnTo>
                <a:lnTo>
                  <a:pt x="123888" y="86766"/>
                </a:lnTo>
                <a:lnTo>
                  <a:pt x="123888" y="83337"/>
                </a:lnTo>
                <a:close/>
              </a:path>
              <a:path w="3084195" h="92075">
                <a:moveTo>
                  <a:pt x="157848" y="66319"/>
                </a:moveTo>
                <a:lnTo>
                  <a:pt x="156146" y="64668"/>
                </a:lnTo>
                <a:lnTo>
                  <a:pt x="156146" y="66319"/>
                </a:lnTo>
                <a:lnTo>
                  <a:pt x="157848" y="66319"/>
                </a:lnTo>
                <a:close/>
              </a:path>
              <a:path w="3084195" h="92075">
                <a:moveTo>
                  <a:pt x="176517" y="42570"/>
                </a:moveTo>
                <a:lnTo>
                  <a:pt x="174815" y="42570"/>
                </a:lnTo>
                <a:lnTo>
                  <a:pt x="173126" y="44221"/>
                </a:lnTo>
                <a:lnTo>
                  <a:pt x="174802" y="44221"/>
                </a:lnTo>
                <a:lnTo>
                  <a:pt x="174802" y="47650"/>
                </a:lnTo>
                <a:lnTo>
                  <a:pt x="176517" y="47650"/>
                </a:lnTo>
                <a:lnTo>
                  <a:pt x="176517" y="42570"/>
                </a:lnTo>
                <a:close/>
              </a:path>
              <a:path w="3084195" h="92075">
                <a:moveTo>
                  <a:pt x="193484" y="51079"/>
                </a:moveTo>
                <a:lnTo>
                  <a:pt x="191782" y="51079"/>
                </a:lnTo>
                <a:lnTo>
                  <a:pt x="191782" y="52730"/>
                </a:lnTo>
                <a:lnTo>
                  <a:pt x="193484" y="52730"/>
                </a:lnTo>
                <a:lnTo>
                  <a:pt x="193484" y="51079"/>
                </a:lnTo>
                <a:close/>
              </a:path>
              <a:path w="3084195" h="92075">
                <a:moveTo>
                  <a:pt x="196329" y="48183"/>
                </a:moveTo>
                <a:lnTo>
                  <a:pt x="195186" y="45872"/>
                </a:lnTo>
                <a:lnTo>
                  <a:pt x="193484" y="47650"/>
                </a:lnTo>
                <a:lnTo>
                  <a:pt x="193484" y="49301"/>
                </a:lnTo>
                <a:lnTo>
                  <a:pt x="195173" y="49301"/>
                </a:lnTo>
                <a:lnTo>
                  <a:pt x="196329" y="48183"/>
                </a:lnTo>
                <a:close/>
              </a:path>
              <a:path w="3084195" h="92075">
                <a:moveTo>
                  <a:pt x="220637" y="47650"/>
                </a:moveTo>
                <a:lnTo>
                  <a:pt x="218948" y="45872"/>
                </a:lnTo>
                <a:lnTo>
                  <a:pt x="217246" y="45872"/>
                </a:lnTo>
                <a:lnTo>
                  <a:pt x="217246" y="49288"/>
                </a:lnTo>
                <a:lnTo>
                  <a:pt x="218935" y="47650"/>
                </a:lnTo>
                <a:lnTo>
                  <a:pt x="220637" y="47650"/>
                </a:lnTo>
                <a:close/>
              </a:path>
              <a:path w="3084195" h="92075">
                <a:moveTo>
                  <a:pt x="222326" y="47650"/>
                </a:moveTo>
                <a:lnTo>
                  <a:pt x="220637" y="47650"/>
                </a:lnTo>
                <a:lnTo>
                  <a:pt x="220637" y="49301"/>
                </a:lnTo>
                <a:lnTo>
                  <a:pt x="222326" y="51066"/>
                </a:lnTo>
                <a:lnTo>
                  <a:pt x="222326" y="47650"/>
                </a:lnTo>
                <a:close/>
              </a:path>
              <a:path w="3084195" h="92075">
                <a:moveTo>
                  <a:pt x="263055" y="49301"/>
                </a:moveTo>
                <a:lnTo>
                  <a:pt x="261366" y="49301"/>
                </a:lnTo>
                <a:lnTo>
                  <a:pt x="261366" y="52730"/>
                </a:lnTo>
                <a:lnTo>
                  <a:pt x="263055" y="52730"/>
                </a:lnTo>
                <a:lnTo>
                  <a:pt x="263055" y="49301"/>
                </a:lnTo>
                <a:close/>
              </a:path>
              <a:path w="3084195" h="92075">
                <a:moveTo>
                  <a:pt x="269862" y="44221"/>
                </a:moveTo>
                <a:lnTo>
                  <a:pt x="268160" y="44221"/>
                </a:lnTo>
                <a:lnTo>
                  <a:pt x="268160" y="45872"/>
                </a:lnTo>
                <a:lnTo>
                  <a:pt x="269862" y="45872"/>
                </a:lnTo>
                <a:lnTo>
                  <a:pt x="269862" y="44221"/>
                </a:lnTo>
                <a:close/>
              </a:path>
              <a:path w="3084195" h="92075">
                <a:moveTo>
                  <a:pt x="271538" y="49301"/>
                </a:moveTo>
                <a:lnTo>
                  <a:pt x="269862" y="49301"/>
                </a:lnTo>
                <a:lnTo>
                  <a:pt x="269849" y="47650"/>
                </a:lnTo>
                <a:lnTo>
                  <a:pt x="268160" y="45872"/>
                </a:lnTo>
                <a:lnTo>
                  <a:pt x="268160" y="47650"/>
                </a:lnTo>
                <a:lnTo>
                  <a:pt x="263055" y="47650"/>
                </a:lnTo>
                <a:lnTo>
                  <a:pt x="263055" y="49301"/>
                </a:lnTo>
                <a:lnTo>
                  <a:pt x="264769" y="49301"/>
                </a:lnTo>
                <a:lnTo>
                  <a:pt x="266446" y="51066"/>
                </a:lnTo>
                <a:lnTo>
                  <a:pt x="266458" y="54381"/>
                </a:lnTo>
                <a:lnTo>
                  <a:pt x="268147" y="54381"/>
                </a:lnTo>
                <a:lnTo>
                  <a:pt x="268147" y="56159"/>
                </a:lnTo>
                <a:lnTo>
                  <a:pt x="268160" y="54381"/>
                </a:lnTo>
                <a:lnTo>
                  <a:pt x="269849" y="52730"/>
                </a:lnTo>
                <a:lnTo>
                  <a:pt x="271538" y="52730"/>
                </a:lnTo>
                <a:lnTo>
                  <a:pt x="271538" y="49301"/>
                </a:lnTo>
                <a:close/>
              </a:path>
              <a:path w="3084195" h="92075">
                <a:moveTo>
                  <a:pt x="274942" y="45872"/>
                </a:moveTo>
                <a:lnTo>
                  <a:pt x="269862" y="45872"/>
                </a:lnTo>
                <a:lnTo>
                  <a:pt x="269862" y="47650"/>
                </a:lnTo>
                <a:lnTo>
                  <a:pt x="271538" y="47650"/>
                </a:lnTo>
                <a:lnTo>
                  <a:pt x="271538" y="49301"/>
                </a:lnTo>
                <a:lnTo>
                  <a:pt x="274942" y="49301"/>
                </a:lnTo>
                <a:lnTo>
                  <a:pt x="274942" y="45872"/>
                </a:lnTo>
                <a:close/>
              </a:path>
              <a:path w="3084195" h="92075">
                <a:moveTo>
                  <a:pt x="298704" y="42570"/>
                </a:moveTo>
                <a:lnTo>
                  <a:pt x="297014" y="42570"/>
                </a:lnTo>
                <a:lnTo>
                  <a:pt x="297014" y="44221"/>
                </a:lnTo>
                <a:lnTo>
                  <a:pt x="298704" y="45872"/>
                </a:lnTo>
                <a:lnTo>
                  <a:pt x="298704" y="42570"/>
                </a:lnTo>
                <a:close/>
              </a:path>
              <a:path w="3084195" h="92075">
                <a:moveTo>
                  <a:pt x="356412" y="47650"/>
                </a:moveTo>
                <a:lnTo>
                  <a:pt x="354711" y="45872"/>
                </a:lnTo>
                <a:lnTo>
                  <a:pt x="354711" y="47650"/>
                </a:lnTo>
                <a:lnTo>
                  <a:pt x="355561" y="48475"/>
                </a:lnTo>
                <a:lnTo>
                  <a:pt x="356412" y="47650"/>
                </a:lnTo>
                <a:close/>
              </a:path>
              <a:path w="3084195" h="92075">
                <a:moveTo>
                  <a:pt x="383552" y="54381"/>
                </a:moveTo>
                <a:lnTo>
                  <a:pt x="380174" y="54381"/>
                </a:lnTo>
                <a:lnTo>
                  <a:pt x="380174" y="56159"/>
                </a:lnTo>
                <a:lnTo>
                  <a:pt x="383552" y="56159"/>
                </a:lnTo>
                <a:lnTo>
                  <a:pt x="383552" y="54381"/>
                </a:lnTo>
                <a:close/>
              </a:path>
              <a:path w="3084195" h="92075">
                <a:moveTo>
                  <a:pt x="392049" y="52730"/>
                </a:moveTo>
                <a:lnTo>
                  <a:pt x="388658" y="54381"/>
                </a:lnTo>
                <a:lnTo>
                  <a:pt x="392049" y="54381"/>
                </a:lnTo>
                <a:lnTo>
                  <a:pt x="392049" y="52730"/>
                </a:lnTo>
                <a:close/>
              </a:path>
              <a:path w="3084195" h="92075">
                <a:moveTo>
                  <a:pt x="436168" y="61239"/>
                </a:moveTo>
                <a:lnTo>
                  <a:pt x="432777" y="61239"/>
                </a:lnTo>
                <a:lnTo>
                  <a:pt x="432777" y="57810"/>
                </a:lnTo>
                <a:lnTo>
                  <a:pt x="431076" y="57810"/>
                </a:lnTo>
                <a:lnTo>
                  <a:pt x="431076" y="61239"/>
                </a:lnTo>
                <a:lnTo>
                  <a:pt x="431076" y="64668"/>
                </a:lnTo>
                <a:lnTo>
                  <a:pt x="429387" y="66319"/>
                </a:lnTo>
                <a:lnTo>
                  <a:pt x="427685" y="64668"/>
                </a:lnTo>
                <a:lnTo>
                  <a:pt x="427685" y="61239"/>
                </a:lnTo>
                <a:lnTo>
                  <a:pt x="431076" y="61239"/>
                </a:lnTo>
                <a:lnTo>
                  <a:pt x="431076" y="57810"/>
                </a:lnTo>
                <a:lnTo>
                  <a:pt x="429387" y="57810"/>
                </a:lnTo>
                <a:lnTo>
                  <a:pt x="429387" y="51079"/>
                </a:lnTo>
                <a:lnTo>
                  <a:pt x="420890" y="51079"/>
                </a:lnTo>
                <a:lnTo>
                  <a:pt x="420890" y="52730"/>
                </a:lnTo>
                <a:lnTo>
                  <a:pt x="425996" y="52730"/>
                </a:lnTo>
                <a:lnTo>
                  <a:pt x="425983" y="54381"/>
                </a:lnTo>
                <a:lnTo>
                  <a:pt x="425983" y="56172"/>
                </a:lnTo>
                <a:lnTo>
                  <a:pt x="425983" y="59588"/>
                </a:lnTo>
                <a:lnTo>
                  <a:pt x="419201" y="59588"/>
                </a:lnTo>
                <a:lnTo>
                  <a:pt x="417499" y="57810"/>
                </a:lnTo>
                <a:lnTo>
                  <a:pt x="424294" y="57810"/>
                </a:lnTo>
                <a:lnTo>
                  <a:pt x="425983" y="56172"/>
                </a:lnTo>
                <a:lnTo>
                  <a:pt x="425983" y="54381"/>
                </a:lnTo>
                <a:lnTo>
                  <a:pt x="420890" y="54381"/>
                </a:lnTo>
                <a:lnTo>
                  <a:pt x="420890" y="52730"/>
                </a:lnTo>
                <a:lnTo>
                  <a:pt x="419201" y="52730"/>
                </a:lnTo>
                <a:lnTo>
                  <a:pt x="417499" y="54381"/>
                </a:lnTo>
                <a:lnTo>
                  <a:pt x="409016" y="54381"/>
                </a:lnTo>
                <a:lnTo>
                  <a:pt x="409016" y="59588"/>
                </a:lnTo>
                <a:lnTo>
                  <a:pt x="405625" y="59588"/>
                </a:lnTo>
                <a:lnTo>
                  <a:pt x="405625" y="54381"/>
                </a:lnTo>
                <a:lnTo>
                  <a:pt x="407314" y="54381"/>
                </a:lnTo>
                <a:lnTo>
                  <a:pt x="407314" y="40792"/>
                </a:lnTo>
                <a:lnTo>
                  <a:pt x="409016" y="40792"/>
                </a:lnTo>
                <a:lnTo>
                  <a:pt x="409016" y="32283"/>
                </a:lnTo>
                <a:lnTo>
                  <a:pt x="407327" y="32283"/>
                </a:lnTo>
                <a:lnTo>
                  <a:pt x="405625" y="33934"/>
                </a:lnTo>
                <a:lnTo>
                  <a:pt x="403923" y="33934"/>
                </a:lnTo>
                <a:lnTo>
                  <a:pt x="403923" y="35712"/>
                </a:lnTo>
                <a:lnTo>
                  <a:pt x="402234" y="37426"/>
                </a:lnTo>
                <a:lnTo>
                  <a:pt x="402234" y="52730"/>
                </a:lnTo>
                <a:lnTo>
                  <a:pt x="402234" y="57810"/>
                </a:lnTo>
                <a:lnTo>
                  <a:pt x="397141" y="57810"/>
                </a:lnTo>
                <a:lnTo>
                  <a:pt x="397141" y="56159"/>
                </a:lnTo>
                <a:lnTo>
                  <a:pt x="400532" y="52730"/>
                </a:lnTo>
                <a:lnTo>
                  <a:pt x="402234" y="52730"/>
                </a:lnTo>
                <a:lnTo>
                  <a:pt x="402234" y="37426"/>
                </a:lnTo>
                <a:lnTo>
                  <a:pt x="400532" y="39141"/>
                </a:lnTo>
                <a:lnTo>
                  <a:pt x="400532" y="40792"/>
                </a:lnTo>
                <a:lnTo>
                  <a:pt x="398830" y="42570"/>
                </a:lnTo>
                <a:lnTo>
                  <a:pt x="397129" y="42570"/>
                </a:lnTo>
                <a:lnTo>
                  <a:pt x="395439" y="44221"/>
                </a:lnTo>
                <a:lnTo>
                  <a:pt x="395439" y="51079"/>
                </a:lnTo>
                <a:lnTo>
                  <a:pt x="392049" y="51079"/>
                </a:lnTo>
                <a:lnTo>
                  <a:pt x="392049" y="52730"/>
                </a:lnTo>
                <a:lnTo>
                  <a:pt x="393750" y="52730"/>
                </a:lnTo>
                <a:lnTo>
                  <a:pt x="393750" y="57810"/>
                </a:lnTo>
                <a:lnTo>
                  <a:pt x="388658" y="57810"/>
                </a:lnTo>
                <a:lnTo>
                  <a:pt x="388658" y="54381"/>
                </a:lnTo>
                <a:lnTo>
                  <a:pt x="386956" y="54381"/>
                </a:lnTo>
                <a:lnTo>
                  <a:pt x="386956" y="51079"/>
                </a:lnTo>
                <a:lnTo>
                  <a:pt x="383552" y="51079"/>
                </a:lnTo>
                <a:lnTo>
                  <a:pt x="383552" y="54381"/>
                </a:lnTo>
                <a:lnTo>
                  <a:pt x="383565" y="57810"/>
                </a:lnTo>
                <a:lnTo>
                  <a:pt x="381876" y="56172"/>
                </a:lnTo>
                <a:lnTo>
                  <a:pt x="378460" y="56159"/>
                </a:lnTo>
                <a:lnTo>
                  <a:pt x="378460" y="51079"/>
                </a:lnTo>
                <a:lnTo>
                  <a:pt x="376770" y="51079"/>
                </a:lnTo>
                <a:lnTo>
                  <a:pt x="373380" y="49301"/>
                </a:lnTo>
                <a:lnTo>
                  <a:pt x="369976" y="49301"/>
                </a:lnTo>
                <a:lnTo>
                  <a:pt x="366585" y="51079"/>
                </a:lnTo>
                <a:lnTo>
                  <a:pt x="364883" y="51079"/>
                </a:lnTo>
                <a:lnTo>
                  <a:pt x="364883" y="57810"/>
                </a:lnTo>
                <a:lnTo>
                  <a:pt x="366598" y="57810"/>
                </a:lnTo>
                <a:lnTo>
                  <a:pt x="368287" y="57810"/>
                </a:lnTo>
                <a:lnTo>
                  <a:pt x="368287" y="59575"/>
                </a:lnTo>
                <a:lnTo>
                  <a:pt x="366598" y="57810"/>
                </a:lnTo>
                <a:lnTo>
                  <a:pt x="364909" y="59575"/>
                </a:lnTo>
                <a:lnTo>
                  <a:pt x="366598" y="61239"/>
                </a:lnTo>
                <a:lnTo>
                  <a:pt x="364883" y="61239"/>
                </a:lnTo>
                <a:lnTo>
                  <a:pt x="364883" y="66319"/>
                </a:lnTo>
                <a:lnTo>
                  <a:pt x="364883" y="69748"/>
                </a:lnTo>
                <a:lnTo>
                  <a:pt x="364883" y="71399"/>
                </a:lnTo>
                <a:lnTo>
                  <a:pt x="364883" y="73177"/>
                </a:lnTo>
                <a:lnTo>
                  <a:pt x="361492" y="73177"/>
                </a:lnTo>
                <a:lnTo>
                  <a:pt x="361492" y="69748"/>
                </a:lnTo>
                <a:lnTo>
                  <a:pt x="364883" y="69748"/>
                </a:lnTo>
                <a:lnTo>
                  <a:pt x="364883" y="66319"/>
                </a:lnTo>
                <a:lnTo>
                  <a:pt x="361492" y="66319"/>
                </a:lnTo>
                <a:lnTo>
                  <a:pt x="361492" y="61239"/>
                </a:lnTo>
                <a:lnTo>
                  <a:pt x="364883" y="61239"/>
                </a:lnTo>
                <a:lnTo>
                  <a:pt x="364883" y="57810"/>
                </a:lnTo>
                <a:lnTo>
                  <a:pt x="359791" y="57810"/>
                </a:lnTo>
                <a:lnTo>
                  <a:pt x="359791" y="51066"/>
                </a:lnTo>
                <a:lnTo>
                  <a:pt x="358101" y="49301"/>
                </a:lnTo>
                <a:lnTo>
                  <a:pt x="356400" y="49301"/>
                </a:lnTo>
                <a:lnTo>
                  <a:pt x="355561" y="48475"/>
                </a:lnTo>
                <a:lnTo>
                  <a:pt x="354711" y="49301"/>
                </a:lnTo>
                <a:lnTo>
                  <a:pt x="351320" y="49301"/>
                </a:lnTo>
                <a:lnTo>
                  <a:pt x="351320" y="57810"/>
                </a:lnTo>
                <a:lnTo>
                  <a:pt x="351320" y="61239"/>
                </a:lnTo>
                <a:lnTo>
                  <a:pt x="347929" y="61239"/>
                </a:lnTo>
                <a:lnTo>
                  <a:pt x="347929" y="57810"/>
                </a:lnTo>
                <a:lnTo>
                  <a:pt x="351320" y="57810"/>
                </a:lnTo>
                <a:lnTo>
                  <a:pt x="351320" y="49301"/>
                </a:lnTo>
                <a:lnTo>
                  <a:pt x="351320" y="45872"/>
                </a:lnTo>
                <a:lnTo>
                  <a:pt x="354711" y="45872"/>
                </a:lnTo>
                <a:lnTo>
                  <a:pt x="354711" y="44221"/>
                </a:lnTo>
                <a:lnTo>
                  <a:pt x="346214" y="44221"/>
                </a:lnTo>
                <a:lnTo>
                  <a:pt x="346214" y="45872"/>
                </a:lnTo>
                <a:lnTo>
                  <a:pt x="342836" y="45872"/>
                </a:lnTo>
                <a:lnTo>
                  <a:pt x="342836" y="57810"/>
                </a:lnTo>
                <a:lnTo>
                  <a:pt x="341134" y="57810"/>
                </a:lnTo>
                <a:lnTo>
                  <a:pt x="339445" y="56172"/>
                </a:lnTo>
                <a:lnTo>
                  <a:pt x="341134" y="54381"/>
                </a:lnTo>
                <a:lnTo>
                  <a:pt x="342836" y="57810"/>
                </a:lnTo>
                <a:lnTo>
                  <a:pt x="342836" y="45872"/>
                </a:lnTo>
                <a:lnTo>
                  <a:pt x="342823" y="42570"/>
                </a:lnTo>
                <a:lnTo>
                  <a:pt x="341122" y="40792"/>
                </a:lnTo>
                <a:lnTo>
                  <a:pt x="334340" y="40792"/>
                </a:lnTo>
                <a:lnTo>
                  <a:pt x="334340" y="42570"/>
                </a:lnTo>
                <a:lnTo>
                  <a:pt x="341134" y="42570"/>
                </a:lnTo>
                <a:lnTo>
                  <a:pt x="341134" y="44221"/>
                </a:lnTo>
                <a:lnTo>
                  <a:pt x="339432" y="45872"/>
                </a:lnTo>
                <a:lnTo>
                  <a:pt x="339432" y="49301"/>
                </a:lnTo>
                <a:lnTo>
                  <a:pt x="336042" y="49301"/>
                </a:lnTo>
                <a:lnTo>
                  <a:pt x="336042" y="51079"/>
                </a:lnTo>
                <a:lnTo>
                  <a:pt x="332651" y="51079"/>
                </a:lnTo>
                <a:lnTo>
                  <a:pt x="330949" y="49301"/>
                </a:lnTo>
                <a:lnTo>
                  <a:pt x="336042" y="49301"/>
                </a:lnTo>
                <a:lnTo>
                  <a:pt x="336042" y="45872"/>
                </a:lnTo>
                <a:lnTo>
                  <a:pt x="339432" y="45872"/>
                </a:lnTo>
                <a:lnTo>
                  <a:pt x="339432" y="44221"/>
                </a:lnTo>
                <a:lnTo>
                  <a:pt x="334340" y="44221"/>
                </a:lnTo>
                <a:lnTo>
                  <a:pt x="334340" y="42570"/>
                </a:lnTo>
                <a:lnTo>
                  <a:pt x="330949" y="42570"/>
                </a:lnTo>
                <a:lnTo>
                  <a:pt x="330949" y="47650"/>
                </a:lnTo>
                <a:lnTo>
                  <a:pt x="329247" y="47650"/>
                </a:lnTo>
                <a:lnTo>
                  <a:pt x="329247" y="44221"/>
                </a:lnTo>
                <a:lnTo>
                  <a:pt x="327545" y="42570"/>
                </a:lnTo>
                <a:lnTo>
                  <a:pt x="327545" y="68097"/>
                </a:lnTo>
                <a:lnTo>
                  <a:pt x="327545" y="69748"/>
                </a:lnTo>
                <a:lnTo>
                  <a:pt x="327545" y="71399"/>
                </a:lnTo>
                <a:lnTo>
                  <a:pt x="324154" y="71399"/>
                </a:lnTo>
                <a:lnTo>
                  <a:pt x="324154" y="69748"/>
                </a:lnTo>
                <a:lnTo>
                  <a:pt x="319062" y="69748"/>
                </a:lnTo>
                <a:lnTo>
                  <a:pt x="319062" y="64668"/>
                </a:lnTo>
                <a:lnTo>
                  <a:pt x="322465" y="64668"/>
                </a:lnTo>
                <a:lnTo>
                  <a:pt x="322465" y="68097"/>
                </a:lnTo>
                <a:lnTo>
                  <a:pt x="327545" y="68097"/>
                </a:lnTo>
                <a:lnTo>
                  <a:pt x="327545" y="42570"/>
                </a:lnTo>
                <a:lnTo>
                  <a:pt x="322465" y="42570"/>
                </a:lnTo>
                <a:lnTo>
                  <a:pt x="322465" y="54381"/>
                </a:lnTo>
                <a:lnTo>
                  <a:pt x="322465" y="57810"/>
                </a:lnTo>
                <a:lnTo>
                  <a:pt x="319074" y="57810"/>
                </a:lnTo>
                <a:lnTo>
                  <a:pt x="319074" y="54381"/>
                </a:lnTo>
                <a:lnTo>
                  <a:pt x="322465" y="54381"/>
                </a:lnTo>
                <a:lnTo>
                  <a:pt x="322465" y="42570"/>
                </a:lnTo>
                <a:lnTo>
                  <a:pt x="320763" y="44221"/>
                </a:lnTo>
                <a:lnTo>
                  <a:pt x="320763" y="45872"/>
                </a:lnTo>
                <a:lnTo>
                  <a:pt x="315671" y="45872"/>
                </a:lnTo>
                <a:lnTo>
                  <a:pt x="315671" y="59575"/>
                </a:lnTo>
                <a:lnTo>
                  <a:pt x="313982" y="61239"/>
                </a:lnTo>
                <a:lnTo>
                  <a:pt x="312280" y="59588"/>
                </a:lnTo>
                <a:lnTo>
                  <a:pt x="312280" y="57810"/>
                </a:lnTo>
                <a:lnTo>
                  <a:pt x="313982" y="57810"/>
                </a:lnTo>
                <a:lnTo>
                  <a:pt x="315671" y="59575"/>
                </a:lnTo>
                <a:lnTo>
                  <a:pt x="315671" y="45872"/>
                </a:lnTo>
                <a:lnTo>
                  <a:pt x="315671" y="42570"/>
                </a:lnTo>
                <a:lnTo>
                  <a:pt x="312280" y="42570"/>
                </a:lnTo>
                <a:lnTo>
                  <a:pt x="312280" y="45872"/>
                </a:lnTo>
                <a:lnTo>
                  <a:pt x="312280" y="51079"/>
                </a:lnTo>
                <a:lnTo>
                  <a:pt x="312280" y="54381"/>
                </a:lnTo>
                <a:lnTo>
                  <a:pt x="310591" y="54381"/>
                </a:lnTo>
                <a:lnTo>
                  <a:pt x="310591" y="51079"/>
                </a:lnTo>
                <a:lnTo>
                  <a:pt x="308889" y="51079"/>
                </a:lnTo>
                <a:lnTo>
                  <a:pt x="307200" y="49326"/>
                </a:lnTo>
                <a:lnTo>
                  <a:pt x="307200" y="57810"/>
                </a:lnTo>
                <a:lnTo>
                  <a:pt x="307200" y="61239"/>
                </a:lnTo>
                <a:lnTo>
                  <a:pt x="305498" y="61239"/>
                </a:lnTo>
                <a:lnTo>
                  <a:pt x="303796" y="59588"/>
                </a:lnTo>
                <a:lnTo>
                  <a:pt x="305498" y="57810"/>
                </a:lnTo>
                <a:lnTo>
                  <a:pt x="307200" y="57810"/>
                </a:lnTo>
                <a:lnTo>
                  <a:pt x="307200" y="49326"/>
                </a:lnTo>
                <a:lnTo>
                  <a:pt x="303796" y="49301"/>
                </a:lnTo>
                <a:lnTo>
                  <a:pt x="303796" y="52730"/>
                </a:lnTo>
                <a:lnTo>
                  <a:pt x="305498" y="54381"/>
                </a:lnTo>
                <a:lnTo>
                  <a:pt x="303796" y="54381"/>
                </a:lnTo>
                <a:lnTo>
                  <a:pt x="303784" y="47650"/>
                </a:lnTo>
                <a:lnTo>
                  <a:pt x="302094" y="45872"/>
                </a:lnTo>
                <a:lnTo>
                  <a:pt x="298704" y="45872"/>
                </a:lnTo>
                <a:lnTo>
                  <a:pt x="286816" y="45872"/>
                </a:lnTo>
                <a:lnTo>
                  <a:pt x="286816" y="42570"/>
                </a:lnTo>
                <a:lnTo>
                  <a:pt x="283425" y="42570"/>
                </a:lnTo>
                <a:lnTo>
                  <a:pt x="283425" y="47650"/>
                </a:lnTo>
                <a:lnTo>
                  <a:pt x="278333" y="47650"/>
                </a:lnTo>
                <a:lnTo>
                  <a:pt x="278333" y="49301"/>
                </a:lnTo>
                <a:lnTo>
                  <a:pt x="281736" y="49301"/>
                </a:lnTo>
                <a:lnTo>
                  <a:pt x="281736" y="54381"/>
                </a:lnTo>
                <a:lnTo>
                  <a:pt x="288531" y="54381"/>
                </a:lnTo>
                <a:lnTo>
                  <a:pt x="288531" y="57810"/>
                </a:lnTo>
                <a:lnTo>
                  <a:pt x="285127" y="57810"/>
                </a:lnTo>
                <a:lnTo>
                  <a:pt x="285127" y="61239"/>
                </a:lnTo>
                <a:lnTo>
                  <a:pt x="281736" y="61239"/>
                </a:lnTo>
                <a:lnTo>
                  <a:pt x="281736" y="54381"/>
                </a:lnTo>
                <a:lnTo>
                  <a:pt x="280035" y="54381"/>
                </a:lnTo>
                <a:lnTo>
                  <a:pt x="278345" y="52730"/>
                </a:lnTo>
                <a:lnTo>
                  <a:pt x="278333" y="49301"/>
                </a:lnTo>
                <a:lnTo>
                  <a:pt x="276644" y="49301"/>
                </a:lnTo>
                <a:lnTo>
                  <a:pt x="276644" y="52730"/>
                </a:lnTo>
                <a:lnTo>
                  <a:pt x="274942" y="52730"/>
                </a:lnTo>
                <a:lnTo>
                  <a:pt x="274942" y="56159"/>
                </a:lnTo>
                <a:lnTo>
                  <a:pt x="269862" y="56159"/>
                </a:lnTo>
                <a:lnTo>
                  <a:pt x="269862" y="59588"/>
                </a:lnTo>
                <a:lnTo>
                  <a:pt x="266458" y="59588"/>
                </a:lnTo>
                <a:lnTo>
                  <a:pt x="266458" y="54381"/>
                </a:lnTo>
                <a:lnTo>
                  <a:pt x="261366" y="54381"/>
                </a:lnTo>
                <a:lnTo>
                  <a:pt x="261366" y="52730"/>
                </a:lnTo>
                <a:lnTo>
                  <a:pt x="257962" y="52730"/>
                </a:lnTo>
                <a:lnTo>
                  <a:pt x="257949" y="49288"/>
                </a:lnTo>
                <a:lnTo>
                  <a:pt x="256273" y="47650"/>
                </a:lnTo>
                <a:lnTo>
                  <a:pt x="256273" y="45872"/>
                </a:lnTo>
                <a:lnTo>
                  <a:pt x="252869" y="45872"/>
                </a:lnTo>
                <a:lnTo>
                  <a:pt x="252869" y="49301"/>
                </a:lnTo>
                <a:lnTo>
                  <a:pt x="251193" y="49301"/>
                </a:lnTo>
                <a:lnTo>
                  <a:pt x="251193" y="45872"/>
                </a:lnTo>
                <a:lnTo>
                  <a:pt x="249491" y="44221"/>
                </a:lnTo>
                <a:lnTo>
                  <a:pt x="247789" y="44221"/>
                </a:lnTo>
                <a:lnTo>
                  <a:pt x="246100" y="45872"/>
                </a:lnTo>
                <a:lnTo>
                  <a:pt x="246100" y="49301"/>
                </a:lnTo>
                <a:lnTo>
                  <a:pt x="242709" y="49301"/>
                </a:lnTo>
                <a:lnTo>
                  <a:pt x="242709" y="68097"/>
                </a:lnTo>
                <a:lnTo>
                  <a:pt x="242709" y="69748"/>
                </a:lnTo>
                <a:lnTo>
                  <a:pt x="241007" y="69748"/>
                </a:lnTo>
                <a:lnTo>
                  <a:pt x="239306" y="68097"/>
                </a:lnTo>
                <a:lnTo>
                  <a:pt x="237617" y="68097"/>
                </a:lnTo>
                <a:lnTo>
                  <a:pt x="239306" y="66319"/>
                </a:lnTo>
                <a:lnTo>
                  <a:pt x="239306" y="68097"/>
                </a:lnTo>
                <a:lnTo>
                  <a:pt x="241007" y="66319"/>
                </a:lnTo>
                <a:lnTo>
                  <a:pt x="241007" y="68097"/>
                </a:lnTo>
                <a:lnTo>
                  <a:pt x="242709" y="68097"/>
                </a:lnTo>
                <a:lnTo>
                  <a:pt x="242709" y="49301"/>
                </a:lnTo>
                <a:lnTo>
                  <a:pt x="241007" y="49301"/>
                </a:lnTo>
                <a:lnTo>
                  <a:pt x="241007" y="54381"/>
                </a:lnTo>
                <a:lnTo>
                  <a:pt x="240995" y="56172"/>
                </a:lnTo>
                <a:lnTo>
                  <a:pt x="239306" y="57810"/>
                </a:lnTo>
                <a:lnTo>
                  <a:pt x="237617" y="57810"/>
                </a:lnTo>
                <a:lnTo>
                  <a:pt x="237617" y="62890"/>
                </a:lnTo>
                <a:lnTo>
                  <a:pt x="237617" y="64668"/>
                </a:lnTo>
                <a:lnTo>
                  <a:pt x="237617" y="66319"/>
                </a:lnTo>
                <a:lnTo>
                  <a:pt x="230822" y="66319"/>
                </a:lnTo>
                <a:lnTo>
                  <a:pt x="230822" y="68097"/>
                </a:lnTo>
                <a:lnTo>
                  <a:pt x="229120" y="68097"/>
                </a:lnTo>
                <a:lnTo>
                  <a:pt x="229120" y="64668"/>
                </a:lnTo>
                <a:lnTo>
                  <a:pt x="230822" y="62890"/>
                </a:lnTo>
                <a:lnTo>
                  <a:pt x="237617" y="62890"/>
                </a:lnTo>
                <a:lnTo>
                  <a:pt x="237617" y="57810"/>
                </a:lnTo>
                <a:lnTo>
                  <a:pt x="237617" y="54381"/>
                </a:lnTo>
                <a:lnTo>
                  <a:pt x="241007" y="54381"/>
                </a:lnTo>
                <a:lnTo>
                  <a:pt x="241007" y="49301"/>
                </a:lnTo>
                <a:lnTo>
                  <a:pt x="239293" y="49301"/>
                </a:lnTo>
                <a:lnTo>
                  <a:pt x="237617" y="51066"/>
                </a:lnTo>
                <a:lnTo>
                  <a:pt x="237604" y="54381"/>
                </a:lnTo>
                <a:lnTo>
                  <a:pt x="234200" y="54381"/>
                </a:lnTo>
                <a:lnTo>
                  <a:pt x="234200" y="45872"/>
                </a:lnTo>
                <a:lnTo>
                  <a:pt x="230809" y="45872"/>
                </a:lnTo>
                <a:lnTo>
                  <a:pt x="230809" y="47650"/>
                </a:lnTo>
                <a:lnTo>
                  <a:pt x="229120" y="49301"/>
                </a:lnTo>
                <a:lnTo>
                  <a:pt x="225717" y="49301"/>
                </a:lnTo>
                <a:lnTo>
                  <a:pt x="225717" y="51079"/>
                </a:lnTo>
                <a:lnTo>
                  <a:pt x="222338" y="51079"/>
                </a:lnTo>
                <a:lnTo>
                  <a:pt x="222326" y="52730"/>
                </a:lnTo>
                <a:lnTo>
                  <a:pt x="225717" y="52730"/>
                </a:lnTo>
                <a:lnTo>
                  <a:pt x="225729" y="54381"/>
                </a:lnTo>
                <a:lnTo>
                  <a:pt x="222326" y="54381"/>
                </a:lnTo>
                <a:lnTo>
                  <a:pt x="222326" y="56172"/>
                </a:lnTo>
                <a:lnTo>
                  <a:pt x="224028" y="57810"/>
                </a:lnTo>
                <a:lnTo>
                  <a:pt x="224028" y="59588"/>
                </a:lnTo>
                <a:lnTo>
                  <a:pt x="224028" y="61239"/>
                </a:lnTo>
                <a:lnTo>
                  <a:pt x="218935" y="61239"/>
                </a:lnTo>
                <a:lnTo>
                  <a:pt x="218935" y="54381"/>
                </a:lnTo>
                <a:lnTo>
                  <a:pt x="217246" y="54381"/>
                </a:lnTo>
                <a:lnTo>
                  <a:pt x="215544" y="57810"/>
                </a:lnTo>
                <a:lnTo>
                  <a:pt x="213855" y="57810"/>
                </a:lnTo>
                <a:lnTo>
                  <a:pt x="213855" y="54381"/>
                </a:lnTo>
                <a:lnTo>
                  <a:pt x="215531" y="54381"/>
                </a:lnTo>
                <a:lnTo>
                  <a:pt x="215531" y="51079"/>
                </a:lnTo>
                <a:lnTo>
                  <a:pt x="207048" y="51079"/>
                </a:lnTo>
                <a:lnTo>
                  <a:pt x="207048" y="52730"/>
                </a:lnTo>
                <a:lnTo>
                  <a:pt x="201955" y="52730"/>
                </a:lnTo>
                <a:lnTo>
                  <a:pt x="201955" y="42570"/>
                </a:lnTo>
                <a:lnTo>
                  <a:pt x="200266" y="42570"/>
                </a:lnTo>
                <a:lnTo>
                  <a:pt x="200266" y="45872"/>
                </a:lnTo>
                <a:lnTo>
                  <a:pt x="198564" y="47650"/>
                </a:lnTo>
                <a:lnTo>
                  <a:pt x="196862" y="47650"/>
                </a:lnTo>
                <a:lnTo>
                  <a:pt x="196329" y="48183"/>
                </a:lnTo>
                <a:lnTo>
                  <a:pt x="196875" y="49301"/>
                </a:lnTo>
                <a:lnTo>
                  <a:pt x="195173" y="49301"/>
                </a:lnTo>
                <a:lnTo>
                  <a:pt x="195173" y="52730"/>
                </a:lnTo>
                <a:lnTo>
                  <a:pt x="193484" y="52730"/>
                </a:lnTo>
                <a:lnTo>
                  <a:pt x="193484" y="56172"/>
                </a:lnTo>
                <a:lnTo>
                  <a:pt x="191795" y="57810"/>
                </a:lnTo>
                <a:lnTo>
                  <a:pt x="190093" y="57810"/>
                </a:lnTo>
                <a:lnTo>
                  <a:pt x="190093" y="51079"/>
                </a:lnTo>
                <a:lnTo>
                  <a:pt x="191782" y="51079"/>
                </a:lnTo>
                <a:lnTo>
                  <a:pt x="191782" y="47650"/>
                </a:lnTo>
                <a:lnTo>
                  <a:pt x="183299" y="47650"/>
                </a:lnTo>
                <a:lnTo>
                  <a:pt x="183299" y="66319"/>
                </a:lnTo>
                <a:lnTo>
                  <a:pt x="183299" y="68097"/>
                </a:lnTo>
                <a:lnTo>
                  <a:pt x="181610" y="68097"/>
                </a:lnTo>
                <a:lnTo>
                  <a:pt x="183299" y="66319"/>
                </a:lnTo>
                <a:lnTo>
                  <a:pt x="183299" y="47650"/>
                </a:lnTo>
                <a:lnTo>
                  <a:pt x="176517" y="47650"/>
                </a:lnTo>
                <a:lnTo>
                  <a:pt x="176517" y="49301"/>
                </a:lnTo>
                <a:lnTo>
                  <a:pt x="173126" y="49301"/>
                </a:lnTo>
                <a:lnTo>
                  <a:pt x="173126" y="44221"/>
                </a:lnTo>
                <a:lnTo>
                  <a:pt x="171411" y="44221"/>
                </a:lnTo>
                <a:lnTo>
                  <a:pt x="169710" y="42570"/>
                </a:lnTo>
                <a:lnTo>
                  <a:pt x="169710" y="33934"/>
                </a:lnTo>
                <a:lnTo>
                  <a:pt x="168021" y="33934"/>
                </a:lnTo>
                <a:lnTo>
                  <a:pt x="166319" y="35712"/>
                </a:lnTo>
                <a:lnTo>
                  <a:pt x="166319" y="39141"/>
                </a:lnTo>
                <a:lnTo>
                  <a:pt x="166319" y="42570"/>
                </a:lnTo>
                <a:lnTo>
                  <a:pt x="164630" y="44221"/>
                </a:lnTo>
                <a:lnTo>
                  <a:pt x="164630" y="54381"/>
                </a:lnTo>
                <a:lnTo>
                  <a:pt x="164630" y="57810"/>
                </a:lnTo>
                <a:lnTo>
                  <a:pt x="159550" y="57810"/>
                </a:lnTo>
                <a:lnTo>
                  <a:pt x="159550" y="64668"/>
                </a:lnTo>
                <a:lnTo>
                  <a:pt x="159550" y="66319"/>
                </a:lnTo>
                <a:lnTo>
                  <a:pt x="159550" y="69748"/>
                </a:lnTo>
                <a:lnTo>
                  <a:pt x="156146" y="69748"/>
                </a:lnTo>
                <a:lnTo>
                  <a:pt x="156146" y="66319"/>
                </a:lnTo>
                <a:lnTo>
                  <a:pt x="152755" y="64668"/>
                </a:lnTo>
                <a:lnTo>
                  <a:pt x="154457" y="62890"/>
                </a:lnTo>
                <a:lnTo>
                  <a:pt x="156146" y="62890"/>
                </a:lnTo>
                <a:lnTo>
                  <a:pt x="156146" y="64668"/>
                </a:lnTo>
                <a:lnTo>
                  <a:pt x="159550" y="64668"/>
                </a:lnTo>
                <a:lnTo>
                  <a:pt x="159550" y="57810"/>
                </a:lnTo>
                <a:lnTo>
                  <a:pt x="156146" y="57810"/>
                </a:lnTo>
                <a:lnTo>
                  <a:pt x="156146" y="56159"/>
                </a:lnTo>
                <a:lnTo>
                  <a:pt x="157848" y="54381"/>
                </a:lnTo>
                <a:lnTo>
                  <a:pt x="164630" y="54381"/>
                </a:lnTo>
                <a:lnTo>
                  <a:pt x="164630" y="44221"/>
                </a:lnTo>
                <a:lnTo>
                  <a:pt x="161226" y="44221"/>
                </a:lnTo>
                <a:lnTo>
                  <a:pt x="161226" y="42570"/>
                </a:lnTo>
                <a:lnTo>
                  <a:pt x="166319" y="42570"/>
                </a:lnTo>
                <a:lnTo>
                  <a:pt x="166319" y="39141"/>
                </a:lnTo>
                <a:lnTo>
                  <a:pt x="161226" y="39141"/>
                </a:lnTo>
                <a:lnTo>
                  <a:pt x="161226" y="40792"/>
                </a:lnTo>
                <a:lnTo>
                  <a:pt x="152742" y="40792"/>
                </a:lnTo>
                <a:lnTo>
                  <a:pt x="152742" y="45872"/>
                </a:lnTo>
                <a:lnTo>
                  <a:pt x="147662" y="45872"/>
                </a:lnTo>
                <a:lnTo>
                  <a:pt x="147662" y="62890"/>
                </a:lnTo>
                <a:lnTo>
                  <a:pt x="147662" y="66319"/>
                </a:lnTo>
                <a:lnTo>
                  <a:pt x="144272" y="66319"/>
                </a:lnTo>
                <a:lnTo>
                  <a:pt x="144272" y="62890"/>
                </a:lnTo>
                <a:lnTo>
                  <a:pt x="145973" y="61239"/>
                </a:lnTo>
                <a:lnTo>
                  <a:pt x="147662" y="62890"/>
                </a:lnTo>
                <a:lnTo>
                  <a:pt x="147662" y="45872"/>
                </a:lnTo>
                <a:lnTo>
                  <a:pt x="145948" y="45872"/>
                </a:lnTo>
                <a:lnTo>
                  <a:pt x="145948" y="47650"/>
                </a:lnTo>
                <a:lnTo>
                  <a:pt x="144259" y="47650"/>
                </a:lnTo>
                <a:lnTo>
                  <a:pt x="144259" y="49301"/>
                </a:lnTo>
                <a:lnTo>
                  <a:pt x="144259" y="51079"/>
                </a:lnTo>
                <a:lnTo>
                  <a:pt x="144272" y="54381"/>
                </a:lnTo>
                <a:lnTo>
                  <a:pt x="144259" y="57810"/>
                </a:lnTo>
                <a:lnTo>
                  <a:pt x="144259" y="59588"/>
                </a:lnTo>
                <a:lnTo>
                  <a:pt x="142557" y="59588"/>
                </a:lnTo>
                <a:lnTo>
                  <a:pt x="142557" y="57810"/>
                </a:lnTo>
                <a:lnTo>
                  <a:pt x="144259" y="57810"/>
                </a:lnTo>
                <a:lnTo>
                  <a:pt x="144259" y="54381"/>
                </a:lnTo>
                <a:lnTo>
                  <a:pt x="140881" y="54381"/>
                </a:lnTo>
                <a:lnTo>
                  <a:pt x="140881" y="52730"/>
                </a:lnTo>
                <a:lnTo>
                  <a:pt x="140855" y="54381"/>
                </a:lnTo>
                <a:lnTo>
                  <a:pt x="140855" y="56159"/>
                </a:lnTo>
                <a:lnTo>
                  <a:pt x="137464" y="56159"/>
                </a:lnTo>
                <a:lnTo>
                  <a:pt x="137464" y="51079"/>
                </a:lnTo>
                <a:lnTo>
                  <a:pt x="140881" y="51079"/>
                </a:lnTo>
                <a:lnTo>
                  <a:pt x="140881" y="52730"/>
                </a:lnTo>
                <a:lnTo>
                  <a:pt x="144259" y="52730"/>
                </a:lnTo>
                <a:lnTo>
                  <a:pt x="144259" y="51079"/>
                </a:lnTo>
                <a:lnTo>
                  <a:pt x="142557" y="51079"/>
                </a:lnTo>
                <a:lnTo>
                  <a:pt x="142557" y="39141"/>
                </a:lnTo>
                <a:lnTo>
                  <a:pt x="137464" y="39141"/>
                </a:lnTo>
                <a:lnTo>
                  <a:pt x="137464" y="42570"/>
                </a:lnTo>
                <a:lnTo>
                  <a:pt x="117106" y="42570"/>
                </a:lnTo>
                <a:lnTo>
                  <a:pt x="117106" y="45872"/>
                </a:lnTo>
                <a:lnTo>
                  <a:pt x="118795" y="45872"/>
                </a:lnTo>
                <a:lnTo>
                  <a:pt x="123875" y="51066"/>
                </a:lnTo>
                <a:lnTo>
                  <a:pt x="123888" y="54381"/>
                </a:lnTo>
                <a:lnTo>
                  <a:pt x="120510" y="54381"/>
                </a:lnTo>
                <a:lnTo>
                  <a:pt x="121386" y="56159"/>
                </a:lnTo>
                <a:lnTo>
                  <a:pt x="123888" y="56159"/>
                </a:lnTo>
                <a:lnTo>
                  <a:pt x="122212" y="57810"/>
                </a:lnTo>
                <a:lnTo>
                  <a:pt x="121399" y="56172"/>
                </a:lnTo>
                <a:lnTo>
                  <a:pt x="120497" y="56159"/>
                </a:lnTo>
                <a:lnTo>
                  <a:pt x="120497" y="57810"/>
                </a:lnTo>
                <a:lnTo>
                  <a:pt x="120497" y="59588"/>
                </a:lnTo>
                <a:lnTo>
                  <a:pt x="117119" y="59588"/>
                </a:lnTo>
                <a:lnTo>
                  <a:pt x="117119" y="62890"/>
                </a:lnTo>
                <a:lnTo>
                  <a:pt x="115417" y="62890"/>
                </a:lnTo>
                <a:lnTo>
                  <a:pt x="115417" y="68097"/>
                </a:lnTo>
                <a:lnTo>
                  <a:pt x="113715" y="69748"/>
                </a:lnTo>
                <a:lnTo>
                  <a:pt x="112026" y="69748"/>
                </a:lnTo>
                <a:lnTo>
                  <a:pt x="112026" y="66319"/>
                </a:lnTo>
                <a:lnTo>
                  <a:pt x="113715" y="66319"/>
                </a:lnTo>
                <a:lnTo>
                  <a:pt x="115417" y="68097"/>
                </a:lnTo>
                <a:lnTo>
                  <a:pt x="115417" y="62890"/>
                </a:lnTo>
                <a:lnTo>
                  <a:pt x="112026" y="62890"/>
                </a:lnTo>
                <a:lnTo>
                  <a:pt x="112026" y="54381"/>
                </a:lnTo>
                <a:lnTo>
                  <a:pt x="115404" y="54381"/>
                </a:lnTo>
                <a:lnTo>
                  <a:pt x="115404" y="51079"/>
                </a:lnTo>
                <a:lnTo>
                  <a:pt x="112014" y="51079"/>
                </a:lnTo>
                <a:lnTo>
                  <a:pt x="112014" y="47650"/>
                </a:lnTo>
                <a:lnTo>
                  <a:pt x="108635" y="47650"/>
                </a:lnTo>
                <a:lnTo>
                  <a:pt x="108635" y="51079"/>
                </a:lnTo>
                <a:lnTo>
                  <a:pt x="103543" y="51079"/>
                </a:lnTo>
                <a:lnTo>
                  <a:pt x="103543" y="57810"/>
                </a:lnTo>
                <a:lnTo>
                  <a:pt x="103543" y="59588"/>
                </a:lnTo>
                <a:lnTo>
                  <a:pt x="101841" y="61239"/>
                </a:lnTo>
                <a:lnTo>
                  <a:pt x="100139" y="61239"/>
                </a:lnTo>
                <a:lnTo>
                  <a:pt x="100139" y="57810"/>
                </a:lnTo>
                <a:lnTo>
                  <a:pt x="103543" y="57810"/>
                </a:lnTo>
                <a:lnTo>
                  <a:pt x="103543" y="51079"/>
                </a:lnTo>
                <a:lnTo>
                  <a:pt x="103530" y="44221"/>
                </a:lnTo>
                <a:lnTo>
                  <a:pt x="93357" y="44221"/>
                </a:lnTo>
                <a:lnTo>
                  <a:pt x="93357" y="59588"/>
                </a:lnTo>
                <a:lnTo>
                  <a:pt x="93357" y="61239"/>
                </a:lnTo>
                <a:lnTo>
                  <a:pt x="93357" y="62890"/>
                </a:lnTo>
                <a:lnTo>
                  <a:pt x="88265" y="62890"/>
                </a:lnTo>
                <a:lnTo>
                  <a:pt x="88265" y="57810"/>
                </a:lnTo>
                <a:lnTo>
                  <a:pt x="89966" y="57810"/>
                </a:lnTo>
                <a:lnTo>
                  <a:pt x="91655" y="59575"/>
                </a:lnTo>
                <a:lnTo>
                  <a:pt x="93357" y="59588"/>
                </a:lnTo>
                <a:lnTo>
                  <a:pt x="93357" y="44221"/>
                </a:lnTo>
                <a:lnTo>
                  <a:pt x="91655" y="44221"/>
                </a:lnTo>
                <a:lnTo>
                  <a:pt x="91655" y="52730"/>
                </a:lnTo>
                <a:lnTo>
                  <a:pt x="88265" y="52730"/>
                </a:lnTo>
                <a:lnTo>
                  <a:pt x="88265" y="47650"/>
                </a:lnTo>
                <a:lnTo>
                  <a:pt x="88265" y="44221"/>
                </a:lnTo>
                <a:lnTo>
                  <a:pt x="88252" y="47650"/>
                </a:lnTo>
                <a:lnTo>
                  <a:pt x="84861" y="47650"/>
                </a:lnTo>
                <a:lnTo>
                  <a:pt x="84861" y="45872"/>
                </a:lnTo>
                <a:lnTo>
                  <a:pt x="83159" y="40792"/>
                </a:lnTo>
                <a:lnTo>
                  <a:pt x="78079" y="40792"/>
                </a:lnTo>
                <a:lnTo>
                  <a:pt x="78079" y="57810"/>
                </a:lnTo>
                <a:lnTo>
                  <a:pt x="78079" y="61239"/>
                </a:lnTo>
                <a:lnTo>
                  <a:pt x="76390" y="62890"/>
                </a:lnTo>
                <a:lnTo>
                  <a:pt x="71297" y="62890"/>
                </a:lnTo>
                <a:lnTo>
                  <a:pt x="71297" y="57810"/>
                </a:lnTo>
                <a:lnTo>
                  <a:pt x="78079" y="57810"/>
                </a:lnTo>
                <a:lnTo>
                  <a:pt x="78079" y="40792"/>
                </a:lnTo>
                <a:lnTo>
                  <a:pt x="76365" y="40792"/>
                </a:lnTo>
                <a:lnTo>
                  <a:pt x="76365" y="45872"/>
                </a:lnTo>
                <a:lnTo>
                  <a:pt x="69583" y="45872"/>
                </a:lnTo>
                <a:lnTo>
                  <a:pt x="67881" y="44221"/>
                </a:lnTo>
                <a:lnTo>
                  <a:pt x="66205" y="44221"/>
                </a:lnTo>
                <a:lnTo>
                  <a:pt x="66205" y="51079"/>
                </a:lnTo>
                <a:lnTo>
                  <a:pt x="66205" y="52730"/>
                </a:lnTo>
                <a:lnTo>
                  <a:pt x="66205" y="54381"/>
                </a:lnTo>
                <a:lnTo>
                  <a:pt x="62814" y="54381"/>
                </a:lnTo>
                <a:lnTo>
                  <a:pt x="62814" y="51079"/>
                </a:lnTo>
                <a:lnTo>
                  <a:pt x="66205" y="51079"/>
                </a:lnTo>
                <a:lnTo>
                  <a:pt x="66205" y="44221"/>
                </a:lnTo>
                <a:lnTo>
                  <a:pt x="61099" y="44221"/>
                </a:lnTo>
                <a:lnTo>
                  <a:pt x="59397" y="45872"/>
                </a:lnTo>
                <a:lnTo>
                  <a:pt x="59397" y="47650"/>
                </a:lnTo>
                <a:lnTo>
                  <a:pt x="57696" y="47650"/>
                </a:lnTo>
                <a:lnTo>
                  <a:pt x="56019" y="49288"/>
                </a:lnTo>
                <a:lnTo>
                  <a:pt x="56007" y="51079"/>
                </a:lnTo>
                <a:lnTo>
                  <a:pt x="56007" y="52730"/>
                </a:lnTo>
                <a:lnTo>
                  <a:pt x="59397" y="52730"/>
                </a:lnTo>
                <a:lnTo>
                  <a:pt x="59397" y="56159"/>
                </a:lnTo>
                <a:lnTo>
                  <a:pt x="56007" y="56159"/>
                </a:lnTo>
                <a:lnTo>
                  <a:pt x="56007" y="52730"/>
                </a:lnTo>
                <a:lnTo>
                  <a:pt x="50914" y="52730"/>
                </a:lnTo>
                <a:lnTo>
                  <a:pt x="50914" y="40792"/>
                </a:lnTo>
                <a:lnTo>
                  <a:pt x="45834" y="40792"/>
                </a:lnTo>
                <a:lnTo>
                  <a:pt x="45834" y="64668"/>
                </a:lnTo>
                <a:lnTo>
                  <a:pt x="45834" y="66319"/>
                </a:lnTo>
                <a:lnTo>
                  <a:pt x="42443" y="66319"/>
                </a:lnTo>
                <a:lnTo>
                  <a:pt x="42443" y="64668"/>
                </a:lnTo>
                <a:lnTo>
                  <a:pt x="44145" y="62890"/>
                </a:lnTo>
                <a:lnTo>
                  <a:pt x="45834" y="64668"/>
                </a:lnTo>
                <a:lnTo>
                  <a:pt x="45834" y="40792"/>
                </a:lnTo>
                <a:lnTo>
                  <a:pt x="42430" y="40792"/>
                </a:lnTo>
                <a:lnTo>
                  <a:pt x="42430" y="49301"/>
                </a:lnTo>
                <a:lnTo>
                  <a:pt x="39052" y="49301"/>
                </a:lnTo>
                <a:lnTo>
                  <a:pt x="39052" y="59588"/>
                </a:lnTo>
                <a:lnTo>
                  <a:pt x="37350" y="61239"/>
                </a:lnTo>
                <a:lnTo>
                  <a:pt x="35648" y="59588"/>
                </a:lnTo>
                <a:lnTo>
                  <a:pt x="33959" y="59588"/>
                </a:lnTo>
                <a:lnTo>
                  <a:pt x="33959" y="57810"/>
                </a:lnTo>
                <a:lnTo>
                  <a:pt x="35648" y="57810"/>
                </a:lnTo>
                <a:lnTo>
                  <a:pt x="37350" y="57810"/>
                </a:lnTo>
                <a:lnTo>
                  <a:pt x="37350" y="58699"/>
                </a:lnTo>
                <a:lnTo>
                  <a:pt x="39052" y="59588"/>
                </a:lnTo>
                <a:lnTo>
                  <a:pt x="39052" y="49301"/>
                </a:lnTo>
                <a:lnTo>
                  <a:pt x="37350" y="51066"/>
                </a:lnTo>
                <a:lnTo>
                  <a:pt x="37338" y="52730"/>
                </a:lnTo>
                <a:lnTo>
                  <a:pt x="33947" y="52730"/>
                </a:lnTo>
                <a:lnTo>
                  <a:pt x="33947" y="45872"/>
                </a:lnTo>
                <a:lnTo>
                  <a:pt x="28854" y="45872"/>
                </a:lnTo>
                <a:lnTo>
                  <a:pt x="28854" y="39141"/>
                </a:lnTo>
                <a:lnTo>
                  <a:pt x="23761" y="39141"/>
                </a:lnTo>
                <a:lnTo>
                  <a:pt x="22059" y="40792"/>
                </a:lnTo>
                <a:lnTo>
                  <a:pt x="22059" y="42570"/>
                </a:lnTo>
                <a:lnTo>
                  <a:pt x="25450" y="42570"/>
                </a:lnTo>
                <a:lnTo>
                  <a:pt x="25450" y="44221"/>
                </a:lnTo>
                <a:lnTo>
                  <a:pt x="23761" y="45872"/>
                </a:lnTo>
                <a:lnTo>
                  <a:pt x="11874" y="45872"/>
                </a:lnTo>
                <a:lnTo>
                  <a:pt x="11874" y="56159"/>
                </a:lnTo>
                <a:lnTo>
                  <a:pt x="20358" y="56159"/>
                </a:lnTo>
                <a:lnTo>
                  <a:pt x="20358" y="52730"/>
                </a:lnTo>
                <a:lnTo>
                  <a:pt x="25450" y="52730"/>
                </a:lnTo>
                <a:lnTo>
                  <a:pt x="25450" y="56159"/>
                </a:lnTo>
                <a:lnTo>
                  <a:pt x="25450" y="57810"/>
                </a:lnTo>
                <a:lnTo>
                  <a:pt x="20358" y="57810"/>
                </a:lnTo>
                <a:lnTo>
                  <a:pt x="20358" y="61239"/>
                </a:lnTo>
                <a:lnTo>
                  <a:pt x="6781" y="61239"/>
                </a:lnTo>
                <a:lnTo>
                  <a:pt x="5092" y="62890"/>
                </a:lnTo>
                <a:lnTo>
                  <a:pt x="5092" y="68097"/>
                </a:lnTo>
                <a:lnTo>
                  <a:pt x="3390" y="69748"/>
                </a:lnTo>
                <a:lnTo>
                  <a:pt x="0" y="69748"/>
                </a:lnTo>
                <a:lnTo>
                  <a:pt x="0" y="73177"/>
                </a:lnTo>
                <a:lnTo>
                  <a:pt x="0" y="74828"/>
                </a:lnTo>
                <a:lnTo>
                  <a:pt x="0" y="76606"/>
                </a:lnTo>
                <a:lnTo>
                  <a:pt x="0" y="78257"/>
                </a:lnTo>
                <a:lnTo>
                  <a:pt x="3390" y="78257"/>
                </a:lnTo>
                <a:lnTo>
                  <a:pt x="5092" y="79908"/>
                </a:lnTo>
                <a:lnTo>
                  <a:pt x="5092" y="81686"/>
                </a:lnTo>
                <a:lnTo>
                  <a:pt x="8483" y="81686"/>
                </a:lnTo>
                <a:lnTo>
                  <a:pt x="8483" y="76606"/>
                </a:lnTo>
                <a:lnTo>
                  <a:pt x="13576" y="76606"/>
                </a:lnTo>
                <a:lnTo>
                  <a:pt x="13576" y="79908"/>
                </a:lnTo>
                <a:lnTo>
                  <a:pt x="13576" y="85115"/>
                </a:lnTo>
                <a:lnTo>
                  <a:pt x="16967" y="85115"/>
                </a:lnTo>
                <a:lnTo>
                  <a:pt x="16967" y="79908"/>
                </a:lnTo>
                <a:lnTo>
                  <a:pt x="23761" y="79908"/>
                </a:lnTo>
                <a:lnTo>
                  <a:pt x="23761" y="83337"/>
                </a:lnTo>
                <a:lnTo>
                  <a:pt x="35636" y="83337"/>
                </a:lnTo>
                <a:lnTo>
                  <a:pt x="35636" y="74828"/>
                </a:lnTo>
                <a:lnTo>
                  <a:pt x="42430" y="74828"/>
                </a:lnTo>
                <a:lnTo>
                  <a:pt x="42430" y="76606"/>
                </a:lnTo>
                <a:lnTo>
                  <a:pt x="42430" y="78257"/>
                </a:lnTo>
                <a:lnTo>
                  <a:pt x="52603" y="78257"/>
                </a:lnTo>
                <a:lnTo>
                  <a:pt x="52603" y="76606"/>
                </a:lnTo>
                <a:lnTo>
                  <a:pt x="54305" y="76606"/>
                </a:lnTo>
                <a:lnTo>
                  <a:pt x="56007" y="78257"/>
                </a:lnTo>
                <a:lnTo>
                  <a:pt x="56007" y="85115"/>
                </a:lnTo>
                <a:lnTo>
                  <a:pt x="64490" y="85115"/>
                </a:lnTo>
                <a:lnTo>
                  <a:pt x="64490" y="81686"/>
                </a:lnTo>
                <a:lnTo>
                  <a:pt x="69583" y="81686"/>
                </a:lnTo>
                <a:lnTo>
                  <a:pt x="69583" y="76606"/>
                </a:lnTo>
                <a:lnTo>
                  <a:pt x="72974" y="76606"/>
                </a:lnTo>
                <a:lnTo>
                  <a:pt x="72974" y="78257"/>
                </a:lnTo>
                <a:lnTo>
                  <a:pt x="72974" y="79908"/>
                </a:lnTo>
                <a:lnTo>
                  <a:pt x="78066" y="79908"/>
                </a:lnTo>
                <a:lnTo>
                  <a:pt x="78066" y="81686"/>
                </a:lnTo>
                <a:lnTo>
                  <a:pt x="81457" y="81686"/>
                </a:lnTo>
                <a:lnTo>
                  <a:pt x="83159" y="79908"/>
                </a:lnTo>
                <a:lnTo>
                  <a:pt x="95034" y="79908"/>
                </a:lnTo>
                <a:lnTo>
                  <a:pt x="95034" y="85115"/>
                </a:lnTo>
                <a:lnTo>
                  <a:pt x="103530" y="85115"/>
                </a:lnTo>
                <a:lnTo>
                  <a:pt x="103530" y="83337"/>
                </a:lnTo>
                <a:lnTo>
                  <a:pt x="105219" y="81686"/>
                </a:lnTo>
                <a:lnTo>
                  <a:pt x="112014" y="81686"/>
                </a:lnTo>
                <a:lnTo>
                  <a:pt x="112014" y="86766"/>
                </a:lnTo>
                <a:lnTo>
                  <a:pt x="115404" y="86766"/>
                </a:lnTo>
                <a:lnTo>
                  <a:pt x="115404" y="81686"/>
                </a:lnTo>
                <a:lnTo>
                  <a:pt x="120497" y="81686"/>
                </a:lnTo>
                <a:lnTo>
                  <a:pt x="120497" y="78257"/>
                </a:lnTo>
                <a:lnTo>
                  <a:pt x="125590" y="78257"/>
                </a:lnTo>
                <a:lnTo>
                  <a:pt x="125590" y="81686"/>
                </a:lnTo>
                <a:lnTo>
                  <a:pt x="123888" y="83337"/>
                </a:lnTo>
                <a:lnTo>
                  <a:pt x="127279" y="83337"/>
                </a:lnTo>
                <a:lnTo>
                  <a:pt x="127279" y="85115"/>
                </a:lnTo>
                <a:lnTo>
                  <a:pt x="127279" y="86766"/>
                </a:lnTo>
                <a:lnTo>
                  <a:pt x="140855" y="86766"/>
                </a:lnTo>
                <a:lnTo>
                  <a:pt x="140855" y="85115"/>
                </a:lnTo>
                <a:lnTo>
                  <a:pt x="142557" y="85115"/>
                </a:lnTo>
                <a:lnTo>
                  <a:pt x="142557" y="86766"/>
                </a:lnTo>
                <a:lnTo>
                  <a:pt x="159524" y="86766"/>
                </a:lnTo>
                <a:lnTo>
                  <a:pt x="159524" y="81686"/>
                </a:lnTo>
                <a:lnTo>
                  <a:pt x="168021" y="81686"/>
                </a:lnTo>
                <a:lnTo>
                  <a:pt x="168021" y="83337"/>
                </a:lnTo>
                <a:lnTo>
                  <a:pt x="184988" y="83337"/>
                </a:lnTo>
                <a:lnTo>
                  <a:pt x="184988" y="79908"/>
                </a:lnTo>
                <a:lnTo>
                  <a:pt x="190080" y="79908"/>
                </a:lnTo>
                <a:lnTo>
                  <a:pt x="190080" y="73177"/>
                </a:lnTo>
                <a:lnTo>
                  <a:pt x="193471" y="73177"/>
                </a:lnTo>
                <a:lnTo>
                  <a:pt x="193471" y="74828"/>
                </a:lnTo>
                <a:lnTo>
                  <a:pt x="195173" y="76606"/>
                </a:lnTo>
                <a:lnTo>
                  <a:pt x="195173" y="79908"/>
                </a:lnTo>
                <a:lnTo>
                  <a:pt x="198564" y="79908"/>
                </a:lnTo>
                <a:lnTo>
                  <a:pt x="198564" y="73177"/>
                </a:lnTo>
                <a:lnTo>
                  <a:pt x="201955" y="73177"/>
                </a:lnTo>
                <a:lnTo>
                  <a:pt x="203657" y="74828"/>
                </a:lnTo>
                <a:lnTo>
                  <a:pt x="203657" y="81686"/>
                </a:lnTo>
                <a:lnTo>
                  <a:pt x="203657" y="83337"/>
                </a:lnTo>
                <a:lnTo>
                  <a:pt x="198564" y="83337"/>
                </a:lnTo>
                <a:lnTo>
                  <a:pt x="198564" y="86766"/>
                </a:lnTo>
                <a:lnTo>
                  <a:pt x="207048" y="86766"/>
                </a:lnTo>
                <a:lnTo>
                  <a:pt x="208749" y="88417"/>
                </a:lnTo>
                <a:lnTo>
                  <a:pt x="210451" y="86766"/>
                </a:lnTo>
                <a:lnTo>
                  <a:pt x="210451" y="83337"/>
                </a:lnTo>
                <a:lnTo>
                  <a:pt x="218935" y="83337"/>
                </a:lnTo>
                <a:lnTo>
                  <a:pt x="218935" y="86766"/>
                </a:lnTo>
                <a:lnTo>
                  <a:pt x="246087" y="86766"/>
                </a:lnTo>
                <a:lnTo>
                  <a:pt x="246087" y="81686"/>
                </a:lnTo>
                <a:lnTo>
                  <a:pt x="259664" y="81686"/>
                </a:lnTo>
                <a:lnTo>
                  <a:pt x="259664" y="83337"/>
                </a:lnTo>
                <a:lnTo>
                  <a:pt x="259664" y="86766"/>
                </a:lnTo>
                <a:lnTo>
                  <a:pt x="264756" y="86766"/>
                </a:lnTo>
                <a:lnTo>
                  <a:pt x="264756" y="83337"/>
                </a:lnTo>
                <a:lnTo>
                  <a:pt x="268147" y="83337"/>
                </a:lnTo>
                <a:lnTo>
                  <a:pt x="268147" y="88417"/>
                </a:lnTo>
                <a:lnTo>
                  <a:pt x="273240" y="88417"/>
                </a:lnTo>
                <a:lnTo>
                  <a:pt x="273240" y="83337"/>
                </a:lnTo>
                <a:lnTo>
                  <a:pt x="280035" y="83337"/>
                </a:lnTo>
                <a:lnTo>
                  <a:pt x="280035" y="86766"/>
                </a:lnTo>
                <a:lnTo>
                  <a:pt x="285115" y="86766"/>
                </a:lnTo>
                <a:lnTo>
                  <a:pt x="285115" y="81686"/>
                </a:lnTo>
                <a:lnTo>
                  <a:pt x="290207" y="81686"/>
                </a:lnTo>
                <a:lnTo>
                  <a:pt x="291909" y="83337"/>
                </a:lnTo>
                <a:lnTo>
                  <a:pt x="298704" y="83337"/>
                </a:lnTo>
                <a:lnTo>
                  <a:pt x="298704" y="79908"/>
                </a:lnTo>
                <a:lnTo>
                  <a:pt x="307187" y="79908"/>
                </a:lnTo>
                <a:lnTo>
                  <a:pt x="307187" y="83337"/>
                </a:lnTo>
                <a:lnTo>
                  <a:pt x="315671" y="83337"/>
                </a:lnTo>
                <a:lnTo>
                  <a:pt x="315671" y="79908"/>
                </a:lnTo>
                <a:lnTo>
                  <a:pt x="320763" y="79908"/>
                </a:lnTo>
                <a:lnTo>
                  <a:pt x="320763" y="74828"/>
                </a:lnTo>
                <a:lnTo>
                  <a:pt x="324154" y="74828"/>
                </a:lnTo>
                <a:lnTo>
                  <a:pt x="332638" y="74828"/>
                </a:lnTo>
                <a:lnTo>
                  <a:pt x="332638" y="71399"/>
                </a:lnTo>
                <a:lnTo>
                  <a:pt x="337731" y="71399"/>
                </a:lnTo>
                <a:lnTo>
                  <a:pt x="337731" y="74828"/>
                </a:lnTo>
                <a:lnTo>
                  <a:pt x="344525" y="74828"/>
                </a:lnTo>
                <a:lnTo>
                  <a:pt x="344525" y="71399"/>
                </a:lnTo>
                <a:lnTo>
                  <a:pt x="349618" y="71399"/>
                </a:lnTo>
                <a:lnTo>
                  <a:pt x="349618" y="76606"/>
                </a:lnTo>
                <a:lnTo>
                  <a:pt x="349618" y="79908"/>
                </a:lnTo>
                <a:lnTo>
                  <a:pt x="353009" y="79908"/>
                </a:lnTo>
                <a:lnTo>
                  <a:pt x="353009" y="78257"/>
                </a:lnTo>
                <a:lnTo>
                  <a:pt x="354711" y="76606"/>
                </a:lnTo>
                <a:lnTo>
                  <a:pt x="363194" y="76606"/>
                </a:lnTo>
                <a:lnTo>
                  <a:pt x="363194" y="81686"/>
                </a:lnTo>
                <a:lnTo>
                  <a:pt x="364883" y="79908"/>
                </a:lnTo>
                <a:lnTo>
                  <a:pt x="366585" y="79908"/>
                </a:lnTo>
                <a:lnTo>
                  <a:pt x="366585" y="73177"/>
                </a:lnTo>
                <a:lnTo>
                  <a:pt x="369976" y="73177"/>
                </a:lnTo>
                <a:lnTo>
                  <a:pt x="369976" y="76606"/>
                </a:lnTo>
                <a:lnTo>
                  <a:pt x="376770" y="76606"/>
                </a:lnTo>
                <a:lnTo>
                  <a:pt x="380161" y="73177"/>
                </a:lnTo>
                <a:lnTo>
                  <a:pt x="381863" y="73177"/>
                </a:lnTo>
                <a:lnTo>
                  <a:pt x="381863" y="76606"/>
                </a:lnTo>
                <a:lnTo>
                  <a:pt x="386956" y="76606"/>
                </a:lnTo>
                <a:lnTo>
                  <a:pt x="386956" y="79908"/>
                </a:lnTo>
                <a:lnTo>
                  <a:pt x="388645" y="79908"/>
                </a:lnTo>
                <a:lnTo>
                  <a:pt x="390347" y="78257"/>
                </a:lnTo>
                <a:lnTo>
                  <a:pt x="390347" y="71399"/>
                </a:lnTo>
                <a:lnTo>
                  <a:pt x="400532" y="71399"/>
                </a:lnTo>
                <a:lnTo>
                  <a:pt x="400532" y="74828"/>
                </a:lnTo>
                <a:lnTo>
                  <a:pt x="403923" y="74828"/>
                </a:lnTo>
                <a:lnTo>
                  <a:pt x="403923" y="71399"/>
                </a:lnTo>
                <a:lnTo>
                  <a:pt x="407314" y="73177"/>
                </a:lnTo>
                <a:lnTo>
                  <a:pt x="407314" y="76606"/>
                </a:lnTo>
                <a:lnTo>
                  <a:pt x="420890" y="76606"/>
                </a:lnTo>
                <a:lnTo>
                  <a:pt x="422592" y="74828"/>
                </a:lnTo>
                <a:lnTo>
                  <a:pt x="424294" y="74828"/>
                </a:lnTo>
                <a:lnTo>
                  <a:pt x="424294" y="73177"/>
                </a:lnTo>
                <a:lnTo>
                  <a:pt x="425983" y="73177"/>
                </a:lnTo>
                <a:lnTo>
                  <a:pt x="425983" y="74828"/>
                </a:lnTo>
                <a:lnTo>
                  <a:pt x="431076" y="74828"/>
                </a:lnTo>
                <a:lnTo>
                  <a:pt x="431076" y="66319"/>
                </a:lnTo>
                <a:lnTo>
                  <a:pt x="434467" y="66319"/>
                </a:lnTo>
                <a:lnTo>
                  <a:pt x="436168" y="64668"/>
                </a:lnTo>
                <a:lnTo>
                  <a:pt x="436168" y="61239"/>
                </a:lnTo>
                <a:close/>
              </a:path>
              <a:path w="3084195" h="92075">
                <a:moveTo>
                  <a:pt x="510844" y="61239"/>
                </a:moveTo>
                <a:lnTo>
                  <a:pt x="509155" y="59588"/>
                </a:lnTo>
                <a:lnTo>
                  <a:pt x="507453" y="61239"/>
                </a:lnTo>
                <a:lnTo>
                  <a:pt x="510844" y="61239"/>
                </a:lnTo>
                <a:close/>
              </a:path>
              <a:path w="3084195" h="92075">
                <a:moveTo>
                  <a:pt x="510844" y="45872"/>
                </a:moveTo>
                <a:lnTo>
                  <a:pt x="509143" y="44221"/>
                </a:lnTo>
                <a:lnTo>
                  <a:pt x="505752" y="44221"/>
                </a:lnTo>
                <a:lnTo>
                  <a:pt x="505752" y="47650"/>
                </a:lnTo>
                <a:lnTo>
                  <a:pt x="510844" y="47650"/>
                </a:lnTo>
                <a:lnTo>
                  <a:pt x="510844" y="45872"/>
                </a:lnTo>
                <a:close/>
              </a:path>
              <a:path w="3084195" h="92075">
                <a:moveTo>
                  <a:pt x="612673" y="45872"/>
                </a:moveTo>
                <a:lnTo>
                  <a:pt x="610984" y="45872"/>
                </a:lnTo>
                <a:lnTo>
                  <a:pt x="609282" y="47650"/>
                </a:lnTo>
                <a:lnTo>
                  <a:pt x="612673" y="47650"/>
                </a:lnTo>
                <a:lnTo>
                  <a:pt x="612673" y="45872"/>
                </a:lnTo>
                <a:close/>
              </a:path>
              <a:path w="3084195" h="92075">
                <a:moveTo>
                  <a:pt x="626249" y="49301"/>
                </a:moveTo>
                <a:lnTo>
                  <a:pt x="624560" y="49301"/>
                </a:lnTo>
                <a:lnTo>
                  <a:pt x="624560" y="51079"/>
                </a:lnTo>
                <a:lnTo>
                  <a:pt x="626249" y="51079"/>
                </a:lnTo>
                <a:lnTo>
                  <a:pt x="626249" y="49301"/>
                </a:lnTo>
                <a:close/>
              </a:path>
              <a:path w="3084195" h="92075">
                <a:moveTo>
                  <a:pt x="631342" y="47650"/>
                </a:moveTo>
                <a:lnTo>
                  <a:pt x="626249" y="47650"/>
                </a:lnTo>
                <a:lnTo>
                  <a:pt x="626249" y="49301"/>
                </a:lnTo>
                <a:lnTo>
                  <a:pt x="627951" y="49301"/>
                </a:lnTo>
                <a:lnTo>
                  <a:pt x="627951" y="51079"/>
                </a:lnTo>
                <a:lnTo>
                  <a:pt x="631342" y="51079"/>
                </a:lnTo>
                <a:lnTo>
                  <a:pt x="631342" y="47650"/>
                </a:lnTo>
                <a:close/>
              </a:path>
              <a:path w="3084195" h="92075">
                <a:moveTo>
                  <a:pt x="767118" y="45872"/>
                </a:moveTo>
                <a:lnTo>
                  <a:pt x="765416" y="45872"/>
                </a:lnTo>
                <a:lnTo>
                  <a:pt x="763714" y="47650"/>
                </a:lnTo>
                <a:lnTo>
                  <a:pt x="767118" y="47650"/>
                </a:lnTo>
                <a:lnTo>
                  <a:pt x="767118" y="45872"/>
                </a:lnTo>
                <a:close/>
              </a:path>
              <a:path w="3084195" h="92075">
                <a:moveTo>
                  <a:pt x="795286" y="42164"/>
                </a:moveTo>
                <a:lnTo>
                  <a:pt x="794829" y="40792"/>
                </a:lnTo>
                <a:lnTo>
                  <a:pt x="794270" y="40792"/>
                </a:lnTo>
                <a:lnTo>
                  <a:pt x="792568" y="42570"/>
                </a:lnTo>
                <a:lnTo>
                  <a:pt x="794270" y="44221"/>
                </a:lnTo>
                <a:lnTo>
                  <a:pt x="795286" y="42164"/>
                </a:lnTo>
                <a:close/>
              </a:path>
              <a:path w="3084195" h="92075">
                <a:moveTo>
                  <a:pt x="1148981" y="64668"/>
                </a:moveTo>
                <a:lnTo>
                  <a:pt x="1145590" y="64668"/>
                </a:lnTo>
                <a:lnTo>
                  <a:pt x="1145590" y="68097"/>
                </a:lnTo>
                <a:lnTo>
                  <a:pt x="1147279" y="69748"/>
                </a:lnTo>
                <a:lnTo>
                  <a:pt x="1148981" y="69443"/>
                </a:lnTo>
                <a:lnTo>
                  <a:pt x="1148981" y="64668"/>
                </a:lnTo>
                <a:close/>
              </a:path>
              <a:path w="3084195" h="92075">
                <a:moveTo>
                  <a:pt x="1225346" y="45872"/>
                </a:moveTo>
                <a:lnTo>
                  <a:pt x="1223632" y="45872"/>
                </a:lnTo>
                <a:lnTo>
                  <a:pt x="1223632" y="47650"/>
                </a:lnTo>
                <a:lnTo>
                  <a:pt x="1225346" y="47650"/>
                </a:lnTo>
                <a:lnTo>
                  <a:pt x="1225346" y="45872"/>
                </a:lnTo>
                <a:close/>
              </a:path>
              <a:path w="3084195" h="92075">
                <a:moveTo>
                  <a:pt x="1332268" y="54381"/>
                </a:moveTo>
                <a:lnTo>
                  <a:pt x="1330579" y="54381"/>
                </a:lnTo>
                <a:lnTo>
                  <a:pt x="1332268" y="56159"/>
                </a:lnTo>
                <a:lnTo>
                  <a:pt x="1332268" y="54381"/>
                </a:lnTo>
                <a:close/>
              </a:path>
              <a:path w="3084195" h="92075">
                <a:moveTo>
                  <a:pt x="1332268" y="39141"/>
                </a:moveTo>
                <a:lnTo>
                  <a:pt x="1330579" y="37363"/>
                </a:lnTo>
                <a:lnTo>
                  <a:pt x="1323784" y="37363"/>
                </a:lnTo>
                <a:lnTo>
                  <a:pt x="1323784" y="39141"/>
                </a:lnTo>
                <a:lnTo>
                  <a:pt x="1325486" y="40792"/>
                </a:lnTo>
                <a:lnTo>
                  <a:pt x="1332268" y="40792"/>
                </a:lnTo>
                <a:lnTo>
                  <a:pt x="1332268" y="39141"/>
                </a:lnTo>
                <a:close/>
              </a:path>
              <a:path w="3084195" h="92075">
                <a:moveTo>
                  <a:pt x="1364513" y="45872"/>
                </a:moveTo>
                <a:lnTo>
                  <a:pt x="1362798" y="45872"/>
                </a:lnTo>
                <a:lnTo>
                  <a:pt x="1364500" y="49301"/>
                </a:lnTo>
                <a:lnTo>
                  <a:pt x="1364513" y="45872"/>
                </a:lnTo>
                <a:close/>
              </a:path>
              <a:path w="3084195" h="92075">
                <a:moveTo>
                  <a:pt x="1378089" y="42570"/>
                </a:moveTo>
                <a:lnTo>
                  <a:pt x="1367904" y="42570"/>
                </a:lnTo>
                <a:lnTo>
                  <a:pt x="1367904" y="39141"/>
                </a:lnTo>
                <a:lnTo>
                  <a:pt x="1366215" y="39141"/>
                </a:lnTo>
                <a:lnTo>
                  <a:pt x="1364513" y="40792"/>
                </a:lnTo>
                <a:lnTo>
                  <a:pt x="1364513" y="45872"/>
                </a:lnTo>
                <a:lnTo>
                  <a:pt x="1366202" y="45872"/>
                </a:lnTo>
                <a:lnTo>
                  <a:pt x="1366202" y="42570"/>
                </a:lnTo>
                <a:lnTo>
                  <a:pt x="1367891" y="40792"/>
                </a:lnTo>
                <a:lnTo>
                  <a:pt x="1367891" y="42570"/>
                </a:lnTo>
                <a:lnTo>
                  <a:pt x="1369593" y="45872"/>
                </a:lnTo>
                <a:lnTo>
                  <a:pt x="1366202" y="45872"/>
                </a:lnTo>
                <a:lnTo>
                  <a:pt x="1366202" y="47650"/>
                </a:lnTo>
                <a:lnTo>
                  <a:pt x="1364513" y="49288"/>
                </a:lnTo>
                <a:lnTo>
                  <a:pt x="1364513" y="51079"/>
                </a:lnTo>
                <a:lnTo>
                  <a:pt x="1359420" y="51079"/>
                </a:lnTo>
                <a:lnTo>
                  <a:pt x="1359420" y="39141"/>
                </a:lnTo>
                <a:lnTo>
                  <a:pt x="1357706" y="39141"/>
                </a:lnTo>
                <a:lnTo>
                  <a:pt x="1357706" y="59588"/>
                </a:lnTo>
                <a:lnTo>
                  <a:pt x="1357706" y="61239"/>
                </a:lnTo>
                <a:lnTo>
                  <a:pt x="1354315" y="61239"/>
                </a:lnTo>
                <a:lnTo>
                  <a:pt x="1354315" y="59588"/>
                </a:lnTo>
                <a:lnTo>
                  <a:pt x="1356017" y="57810"/>
                </a:lnTo>
                <a:lnTo>
                  <a:pt x="1357706" y="59588"/>
                </a:lnTo>
                <a:lnTo>
                  <a:pt x="1357706" y="39141"/>
                </a:lnTo>
                <a:lnTo>
                  <a:pt x="1354328" y="39141"/>
                </a:lnTo>
                <a:lnTo>
                  <a:pt x="1354328" y="35712"/>
                </a:lnTo>
                <a:lnTo>
                  <a:pt x="1350937" y="35712"/>
                </a:lnTo>
                <a:lnTo>
                  <a:pt x="1350937" y="37363"/>
                </a:lnTo>
                <a:lnTo>
                  <a:pt x="1347546" y="40792"/>
                </a:lnTo>
                <a:lnTo>
                  <a:pt x="1332268" y="40792"/>
                </a:lnTo>
                <a:lnTo>
                  <a:pt x="1332268" y="42570"/>
                </a:lnTo>
                <a:lnTo>
                  <a:pt x="1333969" y="45872"/>
                </a:lnTo>
                <a:lnTo>
                  <a:pt x="1332280" y="49288"/>
                </a:lnTo>
                <a:lnTo>
                  <a:pt x="1332268" y="51079"/>
                </a:lnTo>
                <a:lnTo>
                  <a:pt x="1332268" y="54381"/>
                </a:lnTo>
                <a:lnTo>
                  <a:pt x="1335646" y="54381"/>
                </a:lnTo>
                <a:lnTo>
                  <a:pt x="1335646" y="57810"/>
                </a:lnTo>
                <a:lnTo>
                  <a:pt x="1332255" y="57810"/>
                </a:lnTo>
                <a:lnTo>
                  <a:pt x="1332255" y="61239"/>
                </a:lnTo>
                <a:lnTo>
                  <a:pt x="1332255" y="64668"/>
                </a:lnTo>
                <a:lnTo>
                  <a:pt x="1328864" y="64668"/>
                </a:lnTo>
                <a:lnTo>
                  <a:pt x="1328864" y="57810"/>
                </a:lnTo>
                <a:lnTo>
                  <a:pt x="1325460" y="57810"/>
                </a:lnTo>
                <a:lnTo>
                  <a:pt x="1325460" y="62890"/>
                </a:lnTo>
                <a:lnTo>
                  <a:pt x="1320380" y="62890"/>
                </a:lnTo>
                <a:lnTo>
                  <a:pt x="1320380" y="57810"/>
                </a:lnTo>
                <a:lnTo>
                  <a:pt x="1325460" y="57810"/>
                </a:lnTo>
                <a:lnTo>
                  <a:pt x="1325460" y="54381"/>
                </a:lnTo>
                <a:lnTo>
                  <a:pt x="1330579" y="54381"/>
                </a:lnTo>
                <a:lnTo>
                  <a:pt x="1330579" y="44221"/>
                </a:lnTo>
                <a:lnTo>
                  <a:pt x="1313599" y="44221"/>
                </a:lnTo>
                <a:lnTo>
                  <a:pt x="1313599" y="35712"/>
                </a:lnTo>
                <a:lnTo>
                  <a:pt x="1306817" y="35712"/>
                </a:lnTo>
                <a:lnTo>
                  <a:pt x="1306817" y="39141"/>
                </a:lnTo>
                <a:lnTo>
                  <a:pt x="1300022" y="39141"/>
                </a:lnTo>
                <a:lnTo>
                  <a:pt x="1300022" y="35712"/>
                </a:lnTo>
                <a:lnTo>
                  <a:pt x="1288148" y="35712"/>
                </a:lnTo>
                <a:lnTo>
                  <a:pt x="1288148" y="39141"/>
                </a:lnTo>
                <a:lnTo>
                  <a:pt x="1288135" y="51079"/>
                </a:lnTo>
                <a:lnTo>
                  <a:pt x="1288135" y="57810"/>
                </a:lnTo>
                <a:lnTo>
                  <a:pt x="1284732" y="57810"/>
                </a:lnTo>
                <a:lnTo>
                  <a:pt x="1284732" y="51079"/>
                </a:lnTo>
                <a:lnTo>
                  <a:pt x="1288135" y="51079"/>
                </a:lnTo>
                <a:lnTo>
                  <a:pt x="1288135" y="39141"/>
                </a:lnTo>
                <a:lnTo>
                  <a:pt x="1281341" y="39141"/>
                </a:lnTo>
                <a:lnTo>
                  <a:pt x="1281341" y="40792"/>
                </a:lnTo>
                <a:lnTo>
                  <a:pt x="1281341" y="45872"/>
                </a:lnTo>
                <a:lnTo>
                  <a:pt x="1279639" y="45872"/>
                </a:lnTo>
                <a:lnTo>
                  <a:pt x="1279639" y="47650"/>
                </a:lnTo>
                <a:lnTo>
                  <a:pt x="1281341" y="47650"/>
                </a:lnTo>
                <a:lnTo>
                  <a:pt x="1281341" y="49301"/>
                </a:lnTo>
                <a:lnTo>
                  <a:pt x="1277950" y="49301"/>
                </a:lnTo>
                <a:lnTo>
                  <a:pt x="1277950" y="40792"/>
                </a:lnTo>
                <a:lnTo>
                  <a:pt x="1281341" y="40792"/>
                </a:lnTo>
                <a:lnTo>
                  <a:pt x="1281341" y="39141"/>
                </a:lnTo>
                <a:lnTo>
                  <a:pt x="1277962" y="39141"/>
                </a:lnTo>
                <a:lnTo>
                  <a:pt x="1276261" y="37363"/>
                </a:lnTo>
                <a:lnTo>
                  <a:pt x="1276261" y="35712"/>
                </a:lnTo>
                <a:lnTo>
                  <a:pt x="1264386" y="35712"/>
                </a:lnTo>
                <a:lnTo>
                  <a:pt x="1264386" y="39141"/>
                </a:lnTo>
                <a:lnTo>
                  <a:pt x="1257592" y="39141"/>
                </a:lnTo>
                <a:lnTo>
                  <a:pt x="1257592" y="37363"/>
                </a:lnTo>
                <a:lnTo>
                  <a:pt x="1255890" y="37363"/>
                </a:lnTo>
                <a:lnTo>
                  <a:pt x="1255890" y="44221"/>
                </a:lnTo>
                <a:lnTo>
                  <a:pt x="1254188" y="45872"/>
                </a:lnTo>
                <a:lnTo>
                  <a:pt x="1252486" y="45872"/>
                </a:lnTo>
                <a:lnTo>
                  <a:pt x="1252486" y="42570"/>
                </a:lnTo>
                <a:lnTo>
                  <a:pt x="1254188" y="42570"/>
                </a:lnTo>
                <a:lnTo>
                  <a:pt x="1255890" y="44221"/>
                </a:lnTo>
                <a:lnTo>
                  <a:pt x="1255890" y="37363"/>
                </a:lnTo>
                <a:lnTo>
                  <a:pt x="1254201" y="37363"/>
                </a:lnTo>
                <a:lnTo>
                  <a:pt x="1254201" y="39141"/>
                </a:lnTo>
                <a:lnTo>
                  <a:pt x="1250810" y="39141"/>
                </a:lnTo>
                <a:lnTo>
                  <a:pt x="1250810" y="35712"/>
                </a:lnTo>
                <a:lnTo>
                  <a:pt x="1247406" y="35712"/>
                </a:lnTo>
                <a:lnTo>
                  <a:pt x="1247406" y="39141"/>
                </a:lnTo>
                <a:lnTo>
                  <a:pt x="1247394" y="54381"/>
                </a:lnTo>
                <a:lnTo>
                  <a:pt x="1247394" y="57810"/>
                </a:lnTo>
                <a:lnTo>
                  <a:pt x="1238910" y="57810"/>
                </a:lnTo>
                <a:lnTo>
                  <a:pt x="1238910" y="51079"/>
                </a:lnTo>
                <a:lnTo>
                  <a:pt x="1242301" y="51079"/>
                </a:lnTo>
                <a:lnTo>
                  <a:pt x="1242301" y="54381"/>
                </a:lnTo>
                <a:lnTo>
                  <a:pt x="1247394" y="54381"/>
                </a:lnTo>
                <a:lnTo>
                  <a:pt x="1247394" y="39154"/>
                </a:lnTo>
                <a:lnTo>
                  <a:pt x="1245717" y="40792"/>
                </a:lnTo>
                <a:lnTo>
                  <a:pt x="1244015" y="40792"/>
                </a:lnTo>
                <a:lnTo>
                  <a:pt x="1242314" y="39141"/>
                </a:lnTo>
                <a:lnTo>
                  <a:pt x="1242314" y="35712"/>
                </a:lnTo>
                <a:lnTo>
                  <a:pt x="1238923" y="35712"/>
                </a:lnTo>
                <a:lnTo>
                  <a:pt x="1238923" y="37363"/>
                </a:lnTo>
                <a:lnTo>
                  <a:pt x="1237234" y="39141"/>
                </a:lnTo>
                <a:lnTo>
                  <a:pt x="1237234" y="42570"/>
                </a:lnTo>
                <a:lnTo>
                  <a:pt x="1237234" y="44221"/>
                </a:lnTo>
                <a:lnTo>
                  <a:pt x="1235519" y="44221"/>
                </a:lnTo>
                <a:lnTo>
                  <a:pt x="1235519" y="56159"/>
                </a:lnTo>
                <a:lnTo>
                  <a:pt x="1235519" y="57810"/>
                </a:lnTo>
                <a:lnTo>
                  <a:pt x="1235519" y="61239"/>
                </a:lnTo>
                <a:lnTo>
                  <a:pt x="1230426" y="61239"/>
                </a:lnTo>
                <a:lnTo>
                  <a:pt x="1230426" y="57810"/>
                </a:lnTo>
                <a:lnTo>
                  <a:pt x="1221943" y="57810"/>
                </a:lnTo>
                <a:lnTo>
                  <a:pt x="1221943" y="54381"/>
                </a:lnTo>
                <a:lnTo>
                  <a:pt x="1228725" y="54381"/>
                </a:lnTo>
                <a:lnTo>
                  <a:pt x="1230426" y="56159"/>
                </a:lnTo>
                <a:lnTo>
                  <a:pt x="1230426" y="57810"/>
                </a:lnTo>
                <a:lnTo>
                  <a:pt x="1232128" y="57810"/>
                </a:lnTo>
                <a:lnTo>
                  <a:pt x="1233817" y="56159"/>
                </a:lnTo>
                <a:lnTo>
                  <a:pt x="1235519" y="56159"/>
                </a:lnTo>
                <a:lnTo>
                  <a:pt x="1235519" y="44221"/>
                </a:lnTo>
                <a:lnTo>
                  <a:pt x="1232141" y="44221"/>
                </a:lnTo>
                <a:lnTo>
                  <a:pt x="1232141" y="39141"/>
                </a:lnTo>
                <a:lnTo>
                  <a:pt x="1228737" y="39141"/>
                </a:lnTo>
                <a:lnTo>
                  <a:pt x="1228737" y="42570"/>
                </a:lnTo>
                <a:lnTo>
                  <a:pt x="1227048" y="42570"/>
                </a:lnTo>
                <a:lnTo>
                  <a:pt x="1225346" y="44221"/>
                </a:lnTo>
                <a:lnTo>
                  <a:pt x="1225346" y="45872"/>
                </a:lnTo>
                <a:lnTo>
                  <a:pt x="1227035" y="45872"/>
                </a:lnTo>
                <a:lnTo>
                  <a:pt x="1228725" y="47650"/>
                </a:lnTo>
                <a:lnTo>
                  <a:pt x="1228725" y="51079"/>
                </a:lnTo>
                <a:lnTo>
                  <a:pt x="1223632" y="51079"/>
                </a:lnTo>
                <a:lnTo>
                  <a:pt x="1223632" y="47650"/>
                </a:lnTo>
                <a:lnTo>
                  <a:pt x="1221955" y="47650"/>
                </a:lnTo>
                <a:lnTo>
                  <a:pt x="1221955" y="44221"/>
                </a:lnTo>
                <a:lnTo>
                  <a:pt x="1218565" y="44221"/>
                </a:lnTo>
                <a:lnTo>
                  <a:pt x="1218565" y="33934"/>
                </a:lnTo>
                <a:lnTo>
                  <a:pt x="1204976" y="33934"/>
                </a:lnTo>
                <a:lnTo>
                  <a:pt x="1203286" y="35712"/>
                </a:lnTo>
                <a:lnTo>
                  <a:pt x="1203286" y="37363"/>
                </a:lnTo>
                <a:lnTo>
                  <a:pt x="1210068" y="37363"/>
                </a:lnTo>
                <a:lnTo>
                  <a:pt x="1210068" y="42570"/>
                </a:lnTo>
                <a:lnTo>
                  <a:pt x="1203286" y="42570"/>
                </a:lnTo>
                <a:lnTo>
                  <a:pt x="1203286" y="39141"/>
                </a:lnTo>
                <a:lnTo>
                  <a:pt x="1198194" y="39141"/>
                </a:lnTo>
                <a:lnTo>
                  <a:pt x="1196492" y="37363"/>
                </a:lnTo>
                <a:lnTo>
                  <a:pt x="1191399" y="37363"/>
                </a:lnTo>
                <a:lnTo>
                  <a:pt x="1191399" y="33934"/>
                </a:lnTo>
                <a:lnTo>
                  <a:pt x="1182903" y="33934"/>
                </a:lnTo>
                <a:lnTo>
                  <a:pt x="1182903" y="49301"/>
                </a:lnTo>
                <a:lnTo>
                  <a:pt x="1182903" y="51079"/>
                </a:lnTo>
                <a:lnTo>
                  <a:pt x="1181214" y="52730"/>
                </a:lnTo>
                <a:lnTo>
                  <a:pt x="1179512" y="51079"/>
                </a:lnTo>
                <a:lnTo>
                  <a:pt x="1179512" y="61239"/>
                </a:lnTo>
                <a:lnTo>
                  <a:pt x="1174419" y="61239"/>
                </a:lnTo>
                <a:lnTo>
                  <a:pt x="1174419" y="57810"/>
                </a:lnTo>
                <a:lnTo>
                  <a:pt x="1177810" y="57810"/>
                </a:lnTo>
                <a:lnTo>
                  <a:pt x="1179499" y="59575"/>
                </a:lnTo>
                <a:lnTo>
                  <a:pt x="1179512" y="61239"/>
                </a:lnTo>
                <a:lnTo>
                  <a:pt x="1179512" y="51079"/>
                </a:lnTo>
                <a:lnTo>
                  <a:pt x="1179512" y="49301"/>
                </a:lnTo>
                <a:lnTo>
                  <a:pt x="1182903" y="49301"/>
                </a:lnTo>
                <a:lnTo>
                  <a:pt x="1182903" y="33934"/>
                </a:lnTo>
                <a:lnTo>
                  <a:pt x="1181227" y="33934"/>
                </a:lnTo>
                <a:lnTo>
                  <a:pt x="1181227" y="35712"/>
                </a:lnTo>
                <a:lnTo>
                  <a:pt x="1177823" y="35712"/>
                </a:lnTo>
                <a:lnTo>
                  <a:pt x="1177823" y="42570"/>
                </a:lnTo>
                <a:lnTo>
                  <a:pt x="1177823" y="45872"/>
                </a:lnTo>
                <a:lnTo>
                  <a:pt x="1176121" y="45872"/>
                </a:lnTo>
                <a:lnTo>
                  <a:pt x="1174419" y="42570"/>
                </a:lnTo>
                <a:lnTo>
                  <a:pt x="1177823" y="42570"/>
                </a:lnTo>
                <a:lnTo>
                  <a:pt x="1177823" y="35712"/>
                </a:lnTo>
                <a:lnTo>
                  <a:pt x="1177823" y="33934"/>
                </a:lnTo>
                <a:lnTo>
                  <a:pt x="1176134" y="32283"/>
                </a:lnTo>
                <a:lnTo>
                  <a:pt x="1169339" y="32283"/>
                </a:lnTo>
                <a:lnTo>
                  <a:pt x="1169339" y="35712"/>
                </a:lnTo>
                <a:lnTo>
                  <a:pt x="1164247" y="35712"/>
                </a:lnTo>
                <a:lnTo>
                  <a:pt x="1164247" y="32283"/>
                </a:lnTo>
                <a:lnTo>
                  <a:pt x="1157452" y="32283"/>
                </a:lnTo>
                <a:lnTo>
                  <a:pt x="1157452" y="51079"/>
                </a:lnTo>
                <a:lnTo>
                  <a:pt x="1157452" y="52730"/>
                </a:lnTo>
                <a:lnTo>
                  <a:pt x="1157452" y="54381"/>
                </a:lnTo>
                <a:lnTo>
                  <a:pt x="1154061" y="52730"/>
                </a:lnTo>
                <a:lnTo>
                  <a:pt x="1154061" y="51079"/>
                </a:lnTo>
                <a:lnTo>
                  <a:pt x="1155750" y="51079"/>
                </a:lnTo>
                <a:lnTo>
                  <a:pt x="1154061" y="52730"/>
                </a:lnTo>
                <a:lnTo>
                  <a:pt x="1157452" y="51079"/>
                </a:lnTo>
                <a:lnTo>
                  <a:pt x="1157452" y="32283"/>
                </a:lnTo>
                <a:lnTo>
                  <a:pt x="1150670" y="32283"/>
                </a:lnTo>
                <a:lnTo>
                  <a:pt x="1150670" y="35712"/>
                </a:lnTo>
                <a:lnTo>
                  <a:pt x="1128610" y="35712"/>
                </a:lnTo>
                <a:lnTo>
                  <a:pt x="1128610" y="37363"/>
                </a:lnTo>
                <a:lnTo>
                  <a:pt x="1126909" y="37363"/>
                </a:lnTo>
                <a:lnTo>
                  <a:pt x="1125220" y="35712"/>
                </a:lnTo>
                <a:lnTo>
                  <a:pt x="1125220" y="32283"/>
                </a:lnTo>
                <a:lnTo>
                  <a:pt x="1125207" y="51079"/>
                </a:lnTo>
                <a:lnTo>
                  <a:pt x="1125207" y="52730"/>
                </a:lnTo>
                <a:lnTo>
                  <a:pt x="1121816" y="52730"/>
                </a:lnTo>
                <a:lnTo>
                  <a:pt x="1123505" y="51079"/>
                </a:lnTo>
                <a:lnTo>
                  <a:pt x="1125207" y="51079"/>
                </a:lnTo>
                <a:lnTo>
                  <a:pt x="1125207" y="32283"/>
                </a:lnTo>
                <a:lnTo>
                  <a:pt x="1120127" y="32283"/>
                </a:lnTo>
                <a:lnTo>
                  <a:pt x="1120127" y="27203"/>
                </a:lnTo>
                <a:lnTo>
                  <a:pt x="1120114" y="68097"/>
                </a:lnTo>
                <a:lnTo>
                  <a:pt x="1115021" y="68097"/>
                </a:lnTo>
                <a:lnTo>
                  <a:pt x="1115021" y="62890"/>
                </a:lnTo>
                <a:lnTo>
                  <a:pt x="1116723" y="62890"/>
                </a:lnTo>
                <a:lnTo>
                  <a:pt x="1116723" y="64668"/>
                </a:lnTo>
                <a:lnTo>
                  <a:pt x="1120114" y="68097"/>
                </a:lnTo>
                <a:lnTo>
                  <a:pt x="1120114" y="27203"/>
                </a:lnTo>
                <a:lnTo>
                  <a:pt x="1116736" y="27203"/>
                </a:lnTo>
                <a:lnTo>
                  <a:pt x="1116736" y="30632"/>
                </a:lnTo>
                <a:lnTo>
                  <a:pt x="1113332" y="30632"/>
                </a:lnTo>
                <a:lnTo>
                  <a:pt x="1113332" y="32283"/>
                </a:lnTo>
                <a:lnTo>
                  <a:pt x="1108240" y="32283"/>
                </a:lnTo>
                <a:lnTo>
                  <a:pt x="1108240" y="23774"/>
                </a:lnTo>
                <a:lnTo>
                  <a:pt x="1104849" y="23774"/>
                </a:lnTo>
                <a:lnTo>
                  <a:pt x="1104849" y="28854"/>
                </a:lnTo>
                <a:lnTo>
                  <a:pt x="1099756" y="28854"/>
                </a:lnTo>
                <a:lnTo>
                  <a:pt x="1099756" y="25425"/>
                </a:lnTo>
                <a:lnTo>
                  <a:pt x="1099743" y="54381"/>
                </a:lnTo>
                <a:lnTo>
                  <a:pt x="1099743" y="57810"/>
                </a:lnTo>
                <a:lnTo>
                  <a:pt x="1096352" y="57810"/>
                </a:lnTo>
                <a:lnTo>
                  <a:pt x="1096352" y="56159"/>
                </a:lnTo>
                <a:lnTo>
                  <a:pt x="1098054" y="56159"/>
                </a:lnTo>
                <a:lnTo>
                  <a:pt x="1098054" y="55270"/>
                </a:lnTo>
                <a:lnTo>
                  <a:pt x="1099743" y="54381"/>
                </a:lnTo>
                <a:lnTo>
                  <a:pt x="1099743" y="25425"/>
                </a:lnTo>
                <a:lnTo>
                  <a:pt x="1098067" y="25425"/>
                </a:lnTo>
                <a:lnTo>
                  <a:pt x="1094663" y="28854"/>
                </a:lnTo>
                <a:lnTo>
                  <a:pt x="1079398" y="28854"/>
                </a:lnTo>
                <a:lnTo>
                  <a:pt x="1079398" y="27203"/>
                </a:lnTo>
                <a:lnTo>
                  <a:pt x="1077696" y="25425"/>
                </a:lnTo>
                <a:lnTo>
                  <a:pt x="1075994" y="25425"/>
                </a:lnTo>
                <a:lnTo>
                  <a:pt x="1074305" y="23774"/>
                </a:lnTo>
                <a:lnTo>
                  <a:pt x="1074305" y="22123"/>
                </a:lnTo>
                <a:lnTo>
                  <a:pt x="1072591" y="22123"/>
                </a:lnTo>
                <a:lnTo>
                  <a:pt x="1072591" y="59575"/>
                </a:lnTo>
                <a:lnTo>
                  <a:pt x="1072591" y="61239"/>
                </a:lnTo>
                <a:lnTo>
                  <a:pt x="1069200" y="61239"/>
                </a:lnTo>
                <a:lnTo>
                  <a:pt x="1069213" y="59575"/>
                </a:lnTo>
                <a:lnTo>
                  <a:pt x="1070902" y="57810"/>
                </a:lnTo>
                <a:lnTo>
                  <a:pt x="1072591" y="59575"/>
                </a:lnTo>
                <a:lnTo>
                  <a:pt x="1072591" y="22123"/>
                </a:lnTo>
                <a:lnTo>
                  <a:pt x="1070902" y="22123"/>
                </a:lnTo>
                <a:lnTo>
                  <a:pt x="1070902" y="28854"/>
                </a:lnTo>
                <a:lnTo>
                  <a:pt x="1070902" y="32283"/>
                </a:lnTo>
                <a:lnTo>
                  <a:pt x="1062418" y="32283"/>
                </a:lnTo>
                <a:lnTo>
                  <a:pt x="1062418" y="35712"/>
                </a:lnTo>
                <a:lnTo>
                  <a:pt x="1055636" y="35712"/>
                </a:lnTo>
                <a:lnTo>
                  <a:pt x="1055636" y="33934"/>
                </a:lnTo>
                <a:lnTo>
                  <a:pt x="1052233" y="33934"/>
                </a:lnTo>
                <a:lnTo>
                  <a:pt x="1052233" y="35712"/>
                </a:lnTo>
                <a:lnTo>
                  <a:pt x="1048842" y="35712"/>
                </a:lnTo>
                <a:lnTo>
                  <a:pt x="1048842" y="33934"/>
                </a:lnTo>
                <a:lnTo>
                  <a:pt x="1047153" y="32283"/>
                </a:lnTo>
                <a:lnTo>
                  <a:pt x="1047153" y="27203"/>
                </a:lnTo>
                <a:lnTo>
                  <a:pt x="1043749" y="27203"/>
                </a:lnTo>
                <a:lnTo>
                  <a:pt x="1043749" y="30632"/>
                </a:lnTo>
                <a:lnTo>
                  <a:pt x="1040358" y="30632"/>
                </a:lnTo>
                <a:lnTo>
                  <a:pt x="1038656" y="32283"/>
                </a:lnTo>
                <a:lnTo>
                  <a:pt x="1038656" y="35712"/>
                </a:lnTo>
                <a:lnTo>
                  <a:pt x="1035253" y="35712"/>
                </a:lnTo>
                <a:lnTo>
                  <a:pt x="1035253" y="42570"/>
                </a:lnTo>
                <a:lnTo>
                  <a:pt x="1035253" y="44221"/>
                </a:lnTo>
                <a:lnTo>
                  <a:pt x="1035253" y="45872"/>
                </a:lnTo>
                <a:lnTo>
                  <a:pt x="1030160" y="45872"/>
                </a:lnTo>
                <a:lnTo>
                  <a:pt x="1028471" y="47650"/>
                </a:lnTo>
                <a:lnTo>
                  <a:pt x="1026769" y="47650"/>
                </a:lnTo>
                <a:lnTo>
                  <a:pt x="1026769" y="42570"/>
                </a:lnTo>
                <a:lnTo>
                  <a:pt x="1035253" y="42570"/>
                </a:lnTo>
                <a:lnTo>
                  <a:pt x="1035253" y="35712"/>
                </a:lnTo>
                <a:lnTo>
                  <a:pt x="1033564" y="35712"/>
                </a:lnTo>
                <a:lnTo>
                  <a:pt x="1033564" y="32283"/>
                </a:lnTo>
                <a:lnTo>
                  <a:pt x="1028471" y="32283"/>
                </a:lnTo>
                <a:lnTo>
                  <a:pt x="1028471" y="28854"/>
                </a:lnTo>
                <a:lnTo>
                  <a:pt x="1025080" y="28854"/>
                </a:lnTo>
                <a:lnTo>
                  <a:pt x="1025080" y="33934"/>
                </a:lnTo>
                <a:lnTo>
                  <a:pt x="1023378" y="33934"/>
                </a:lnTo>
                <a:lnTo>
                  <a:pt x="1023378" y="56159"/>
                </a:lnTo>
                <a:lnTo>
                  <a:pt x="1023378" y="62890"/>
                </a:lnTo>
                <a:lnTo>
                  <a:pt x="1019987" y="62890"/>
                </a:lnTo>
                <a:lnTo>
                  <a:pt x="1019987" y="56159"/>
                </a:lnTo>
                <a:lnTo>
                  <a:pt x="1023378" y="56159"/>
                </a:lnTo>
                <a:lnTo>
                  <a:pt x="1023378" y="33934"/>
                </a:lnTo>
                <a:lnTo>
                  <a:pt x="1018298" y="33934"/>
                </a:lnTo>
                <a:lnTo>
                  <a:pt x="1016596" y="35712"/>
                </a:lnTo>
                <a:lnTo>
                  <a:pt x="1016596" y="37363"/>
                </a:lnTo>
                <a:lnTo>
                  <a:pt x="1014895" y="37363"/>
                </a:lnTo>
                <a:lnTo>
                  <a:pt x="1013206" y="35712"/>
                </a:lnTo>
                <a:lnTo>
                  <a:pt x="1013206" y="32283"/>
                </a:lnTo>
                <a:lnTo>
                  <a:pt x="1008113" y="32283"/>
                </a:lnTo>
                <a:lnTo>
                  <a:pt x="1008113" y="35712"/>
                </a:lnTo>
                <a:lnTo>
                  <a:pt x="1003007" y="35712"/>
                </a:lnTo>
                <a:lnTo>
                  <a:pt x="1003007" y="54381"/>
                </a:lnTo>
                <a:lnTo>
                  <a:pt x="1003007" y="57810"/>
                </a:lnTo>
                <a:lnTo>
                  <a:pt x="999617" y="57810"/>
                </a:lnTo>
                <a:lnTo>
                  <a:pt x="999617" y="54381"/>
                </a:lnTo>
                <a:lnTo>
                  <a:pt x="1003007" y="54381"/>
                </a:lnTo>
                <a:lnTo>
                  <a:pt x="1003007" y="35712"/>
                </a:lnTo>
                <a:lnTo>
                  <a:pt x="996226" y="35712"/>
                </a:lnTo>
                <a:lnTo>
                  <a:pt x="996226" y="30632"/>
                </a:lnTo>
                <a:lnTo>
                  <a:pt x="994524" y="30632"/>
                </a:lnTo>
                <a:lnTo>
                  <a:pt x="994524" y="57810"/>
                </a:lnTo>
                <a:lnTo>
                  <a:pt x="994524" y="61239"/>
                </a:lnTo>
                <a:lnTo>
                  <a:pt x="992835" y="61239"/>
                </a:lnTo>
                <a:lnTo>
                  <a:pt x="991133" y="59588"/>
                </a:lnTo>
                <a:lnTo>
                  <a:pt x="992835" y="57810"/>
                </a:lnTo>
                <a:lnTo>
                  <a:pt x="994524" y="57810"/>
                </a:lnTo>
                <a:lnTo>
                  <a:pt x="994524" y="30632"/>
                </a:lnTo>
                <a:lnTo>
                  <a:pt x="992835" y="30632"/>
                </a:lnTo>
                <a:lnTo>
                  <a:pt x="992835" y="35712"/>
                </a:lnTo>
                <a:lnTo>
                  <a:pt x="987742" y="35712"/>
                </a:lnTo>
                <a:lnTo>
                  <a:pt x="987742" y="57810"/>
                </a:lnTo>
                <a:lnTo>
                  <a:pt x="987742" y="61239"/>
                </a:lnTo>
                <a:lnTo>
                  <a:pt x="984338" y="61239"/>
                </a:lnTo>
                <a:lnTo>
                  <a:pt x="984338" y="57810"/>
                </a:lnTo>
                <a:lnTo>
                  <a:pt x="987742" y="57810"/>
                </a:lnTo>
                <a:lnTo>
                  <a:pt x="987742" y="35712"/>
                </a:lnTo>
                <a:lnTo>
                  <a:pt x="984351" y="35712"/>
                </a:lnTo>
                <a:lnTo>
                  <a:pt x="980960" y="33934"/>
                </a:lnTo>
                <a:lnTo>
                  <a:pt x="980960" y="30632"/>
                </a:lnTo>
                <a:lnTo>
                  <a:pt x="972477" y="30632"/>
                </a:lnTo>
                <a:lnTo>
                  <a:pt x="972477" y="33934"/>
                </a:lnTo>
                <a:lnTo>
                  <a:pt x="969073" y="33934"/>
                </a:lnTo>
                <a:lnTo>
                  <a:pt x="969073" y="64668"/>
                </a:lnTo>
                <a:lnTo>
                  <a:pt x="969073" y="66319"/>
                </a:lnTo>
                <a:lnTo>
                  <a:pt x="963980" y="66319"/>
                </a:lnTo>
                <a:lnTo>
                  <a:pt x="963980" y="62890"/>
                </a:lnTo>
                <a:lnTo>
                  <a:pt x="965682" y="62890"/>
                </a:lnTo>
                <a:lnTo>
                  <a:pt x="967371" y="64668"/>
                </a:lnTo>
                <a:lnTo>
                  <a:pt x="969073" y="64668"/>
                </a:lnTo>
                <a:lnTo>
                  <a:pt x="969073" y="33934"/>
                </a:lnTo>
                <a:lnTo>
                  <a:pt x="969073" y="30632"/>
                </a:lnTo>
                <a:lnTo>
                  <a:pt x="965682" y="30632"/>
                </a:lnTo>
                <a:lnTo>
                  <a:pt x="965682" y="33934"/>
                </a:lnTo>
                <a:lnTo>
                  <a:pt x="965682" y="35712"/>
                </a:lnTo>
                <a:lnTo>
                  <a:pt x="947013" y="35712"/>
                </a:lnTo>
                <a:lnTo>
                  <a:pt x="947013" y="32283"/>
                </a:lnTo>
                <a:lnTo>
                  <a:pt x="945311" y="32283"/>
                </a:lnTo>
                <a:lnTo>
                  <a:pt x="945311" y="33934"/>
                </a:lnTo>
                <a:lnTo>
                  <a:pt x="940219" y="33934"/>
                </a:lnTo>
                <a:lnTo>
                  <a:pt x="941920" y="35712"/>
                </a:lnTo>
                <a:lnTo>
                  <a:pt x="943622" y="35712"/>
                </a:lnTo>
                <a:lnTo>
                  <a:pt x="943622" y="39141"/>
                </a:lnTo>
                <a:lnTo>
                  <a:pt x="940219" y="39141"/>
                </a:lnTo>
                <a:lnTo>
                  <a:pt x="940219" y="35712"/>
                </a:lnTo>
                <a:lnTo>
                  <a:pt x="938517" y="35712"/>
                </a:lnTo>
                <a:lnTo>
                  <a:pt x="938517" y="59575"/>
                </a:lnTo>
                <a:lnTo>
                  <a:pt x="936828" y="61239"/>
                </a:lnTo>
                <a:lnTo>
                  <a:pt x="935126" y="59588"/>
                </a:lnTo>
                <a:lnTo>
                  <a:pt x="936828" y="57810"/>
                </a:lnTo>
                <a:lnTo>
                  <a:pt x="938517" y="59575"/>
                </a:lnTo>
                <a:lnTo>
                  <a:pt x="938517" y="35712"/>
                </a:lnTo>
                <a:lnTo>
                  <a:pt x="928344" y="35712"/>
                </a:lnTo>
                <a:lnTo>
                  <a:pt x="926642" y="33934"/>
                </a:lnTo>
                <a:lnTo>
                  <a:pt x="926642" y="28854"/>
                </a:lnTo>
                <a:lnTo>
                  <a:pt x="923251" y="28854"/>
                </a:lnTo>
                <a:lnTo>
                  <a:pt x="923251" y="32283"/>
                </a:lnTo>
                <a:lnTo>
                  <a:pt x="916470" y="32283"/>
                </a:lnTo>
                <a:lnTo>
                  <a:pt x="916470" y="37363"/>
                </a:lnTo>
                <a:lnTo>
                  <a:pt x="916457" y="57810"/>
                </a:lnTo>
                <a:lnTo>
                  <a:pt x="916457" y="61239"/>
                </a:lnTo>
                <a:lnTo>
                  <a:pt x="916457" y="62890"/>
                </a:lnTo>
                <a:lnTo>
                  <a:pt x="913066" y="62890"/>
                </a:lnTo>
                <a:lnTo>
                  <a:pt x="913066" y="59588"/>
                </a:lnTo>
                <a:lnTo>
                  <a:pt x="914768" y="57810"/>
                </a:lnTo>
                <a:lnTo>
                  <a:pt x="916457" y="57810"/>
                </a:lnTo>
                <a:lnTo>
                  <a:pt x="916457" y="37363"/>
                </a:lnTo>
                <a:lnTo>
                  <a:pt x="906284" y="37363"/>
                </a:lnTo>
                <a:lnTo>
                  <a:pt x="906284" y="39141"/>
                </a:lnTo>
                <a:lnTo>
                  <a:pt x="904582" y="39141"/>
                </a:lnTo>
                <a:lnTo>
                  <a:pt x="904582" y="59588"/>
                </a:lnTo>
                <a:lnTo>
                  <a:pt x="904582" y="62890"/>
                </a:lnTo>
                <a:lnTo>
                  <a:pt x="902881" y="62890"/>
                </a:lnTo>
                <a:lnTo>
                  <a:pt x="902881" y="61239"/>
                </a:lnTo>
                <a:lnTo>
                  <a:pt x="901192" y="61239"/>
                </a:lnTo>
                <a:lnTo>
                  <a:pt x="901192" y="59588"/>
                </a:lnTo>
                <a:lnTo>
                  <a:pt x="904582" y="59588"/>
                </a:lnTo>
                <a:lnTo>
                  <a:pt x="904582" y="39141"/>
                </a:lnTo>
                <a:lnTo>
                  <a:pt x="902881" y="37363"/>
                </a:lnTo>
                <a:lnTo>
                  <a:pt x="902881" y="32283"/>
                </a:lnTo>
                <a:lnTo>
                  <a:pt x="897788" y="32283"/>
                </a:lnTo>
                <a:lnTo>
                  <a:pt x="897788" y="51079"/>
                </a:lnTo>
                <a:lnTo>
                  <a:pt x="897788" y="52730"/>
                </a:lnTo>
                <a:lnTo>
                  <a:pt x="896099" y="54381"/>
                </a:lnTo>
                <a:lnTo>
                  <a:pt x="894397" y="52730"/>
                </a:lnTo>
                <a:lnTo>
                  <a:pt x="896099" y="51079"/>
                </a:lnTo>
                <a:lnTo>
                  <a:pt x="897788" y="51079"/>
                </a:lnTo>
                <a:lnTo>
                  <a:pt x="897788" y="32283"/>
                </a:lnTo>
                <a:lnTo>
                  <a:pt x="891006" y="32283"/>
                </a:lnTo>
                <a:lnTo>
                  <a:pt x="891006" y="35712"/>
                </a:lnTo>
                <a:lnTo>
                  <a:pt x="885913" y="35712"/>
                </a:lnTo>
                <a:lnTo>
                  <a:pt x="885913" y="61239"/>
                </a:lnTo>
                <a:lnTo>
                  <a:pt x="882523" y="61239"/>
                </a:lnTo>
                <a:lnTo>
                  <a:pt x="882523" y="57810"/>
                </a:lnTo>
                <a:lnTo>
                  <a:pt x="884212" y="57810"/>
                </a:lnTo>
                <a:lnTo>
                  <a:pt x="885901" y="59575"/>
                </a:lnTo>
                <a:lnTo>
                  <a:pt x="885913" y="61239"/>
                </a:lnTo>
                <a:lnTo>
                  <a:pt x="885913" y="35712"/>
                </a:lnTo>
                <a:lnTo>
                  <a:pt x="879132" y="35712"/>
                </a:lnTo>
                <a:lnTo>
                  <a:pt x="879132" y="47650"/>
                </a:lnTo>
                <a:lnTo>
                  <a:pt x="875728" y="47650"/>
                </a:lnTo>
                <a:lnTo>
                  <a:pt x="875728" y="42570"/>
                </a:lnTo>
                <a:lnTo>
                  <a:pt x="870635" y="42570"/>
                </a:lnTo>
                <a:lnTo>
                  <a:pt x="870635" y="39141"/>
                </a:lnTo>
                <a:lnTo>
                  <a:pt x="862152" y="39141"/>
                </a:lnTo>
                <a:lnTo>
                  <a:pt x="862152" y="35712"/>
                </a:lnTo>
                <a:lnTo>
                  <a:pt x="848575" y="35712"/>
                </a:lnTo>
                <a:lnTo>
                  <a:pt x="848575" y="40792"/>
                </a:lnTo>
                <a:lnTo>
                  <a:pt x="845185" y="40792"/>
                </a:lnTo>
                <a:lnTo>
                  <a:pt x="845185" y="33934"/>
                </a:lnTo>
                <a:lnTo>
                  <a:pt x="836701" y="33934"/>
                </a:lnTo>
                <a:lnTo>
                  <a:pt x="836701" y="54381"/>
                </a:lnTo>
                <a:lnTo>
                  <a:pt x="836701" y="57810"/>
                </a:lnTo>
                <a:lnTo>
                  <a:pt x="834999" y="57810"/>
                </a:lnTo>
                <a:lnTo>
                  <a:pt x="833310" y="56172"/>
                </a:lnTo>
                <a:lnTo>
                  <a:pt x="828205" y="56172"/>
                </a:lnTo>
                <a:lnTo>
                  <a:pt x="828205" y="57810"/>
                </a:lnTo>
                <a:lnTo>
                  <a:pt x="828205" y="59588"/>
                </a:lnTo>
                <a:lnTo>
                  <a:pt x="828205" y="61239"/>
                </a:lnTo>
                <a:lnTo>
                  <a:pt x="824814" y="61239"/>
                </a:lnTo>
                <a:lnTo>
                  <a:pt x="824814" y="57810"/>
                </a:lnTo>
                <a:lnTo>
                  <a:pt x="828205" y="57810"/>
                </a:lnTo>
                <a:lnTo>
                  <a:pt x="828205" y="56172"/>
                </a:lnTo>
                <a:lnTo>
                  <a:pt x="818032" y="56159"/>
                </a:lnTo>
                <a:lnTo>
                  <a:pt x="818032" y="57810"/>
                </a:lnTo>
                <a:lnTo>
                  <a:pt x="818032" y="61239"/>
                </a:lnTo>
                <a:lnTo>
                  <a:pt x="818032" y="66319"/>
                </a:lnTo>
                <a:lnTo>
                  <a:pt x="818032" y="68097"/>
                </a:lnTo>
                <a:lnTo>
                  <a:pt x="812939" y="68097"/>
                </a:lnTo>
                <a:lnTo>
                  <a:pt x="812939" y="62890"/>
                </a:lnTo>
                <a:lnTo>
                  <a:pt x="814628" y="62890"/>
                </a:lnTo>
                <a:lnTo>
                  <a:pt x="818032" y="66319"/>
                </a:lnTo>
                <a:lnTo>
                  <a:pt x="818032" y="61239"/>
                </a:lnTo>
                <a:lnTo>
                  <a:pt x="816330" y="59588"/>
                </a:lnTo>
                <a:lnTo>
                  <a:pt x="816330" y="57810"/>
                </a:lnTo>
                <a:lnTo>
                  <a:pt x="818032" y="57810"/>
                </a:lnTo>
                <a:lnTo>
                  <a:pt x="816330" y="56172"/>
                </a:lnTo>
                <a:lnTo>
                  <a:pt x="795959" y="56172"/>
                </a:lnTo>
                <a:lnTo>
                  <a:pt x="795959" y="62890"/>
                </a:lnTo>
                <a:lnTo>
                  <a:pt x="795959" y="66319"/>
                </a:lnTo>
                <a:lnTo>
                  <a:pt x="794270" y="66319"/>
                </a:lnTo>
                <a:lnTo>
                  <a:pt x="792568" y="64668"/>
                </a:lnTo>
                <a:lnTo>
                  <a:pt x="794270" y="62890"/>
                </a:lnTo>
                <a:lnTo>
                  <a:pt x="795959" y="62890"/>
                </a:lnTo>
                <a:lnTo>
                  <a:pt x="795959" y="56172"/>
                </a:lnTo>
                <a:lnTo>
                  <a:pt x="775601" y="56172"/>
                </a:lnTo>
                <a:lnTo>
                  <a:pt x="775601" y="61239"/>
                </a:lnTo>
                <a:lnTo>
                  <a:pt x="775601" y="62890"/>
                </a:lnTo>
                <a:lnTo>
                  <a:pt x="775601" y="66319"/>
                </a:lnTo>
                <a:lnTo>
                  <a:pt x="772198" y="66319"/>
                </a:lnTo>
                <a:lnTo>
                  <a:pt x="770509" y="64668"/>
                </a:lnTo>
                <a:lnTo>
                  <a:pt x="770509" y="62890"/>
                </a:lnTo>
                <a:lnTo>
                  <a:pt x="772198" y="61239"/>
                </a:lnTo>
                <a:lnTo>
                  <a:pt x="775601" y="61239"/>
                </a:lnTo>
                <a:lnTo>
                  <a:pt x="775601" y="56172"/>
                </a:lnTo>
                <a:lnTo>
                  <a:pt x="706018" y="56159"/>
                </a:lnTo>
                <a:lnTo>
                  <a:pt x="706018" y="62890"/>
                </a:lnTo>
                <a:lnTo>
                  <a:pt x="700925" y="62890"/>
                </a:lnTo>
                <a:lnTo>
                  <a:pt x="699223" y="66319"/>
                </a:lnTo>
                <a:lnTo>
                  <a:pt x="697534" y="66319"/>
                </a:lnTo>
                <a:lnTo>
                  <a:pt x="697534" y="61239"/>
                </a:lnTo>
                <a:lnTo>
                  <a:pt x="700925" y="61239"/>
                </a:lnTo>
                <a:lnTo>
                  <a:pt x="702627" y="59588"/>
                </a:lnTo>
                <a:lnTo>
                  <a:pt x="702627" y="56159"/>
                </a:lnTo>
                <a:lnTo>
                  <a:pt x="706018" y="56159"/>
                </a:lnTo>
                <a:lnTo>
                  <a:pt x="818032" y="56159"/>
                </a:lnTo>
                <a:lnTo>
                  <a:pt x="831608" y="56159"/>
                </a:lnTo>
                <a:lnTo>
                  <a:pt x="833297" y="54381"/>
                </a:lnTo>
                <a:lnTo>
                  <a:pt x="836701" y="54381"/>
                </a:lnTo>
                <a:lnTo>
                  <a:pt x="836701" y="33934"/>
                </a:lnTo>
                <a:lnTo>
                  <a:pt x="834999" y="33934"/>
                </a:lnTo>
                <a:lnTo>
                  <a:pt x="833297" y="35712"/>
                </a:lnTo>
                <a:lnTo>
                  <a:pt x="833297" y="39141"/>
                </a:lnTo>
                <a:lnTo>
                  <a:pt x="831608" y="40792"/>
                </a:lnTo>
                <a:lnTo>
                  <a:pt x="829906" y="40792"/>
                </a:lnTo>
                <a:lnTo>
                  <a:pt x="829906" y="44221"/>
                </a:lnTo>
                <a:lnTo>
                  <a:pt x="824814" y="44221"/>
                </a:lnTo>
                <a:lnTo>
                  <a:pt x="824814" y="40792"/>
                </a:lnTo>
                <a:lnTo>
                  <a:pt x="821423" y="40792"/>
                </a:lnTo>
                <a:lnTo>
                  <a:pt x="821423" y="37363"/>
                </a:lnTo>
                <a:lnTo>
                  <a:pt x="801052" y="37363"/>
                </a:lnTo>
                <a:lnTo>
                  <a:pt x="801052" y="44221"/>
                </a:lnTo>
                <a:lnTo>
                  <a:pt x="801052" y="45872"/>
                </a:lnTo>
                <a:lnTo>
                  <a:pt x="797661" y="45872"/>
                </a:lnTo>
                <a:lnTo>
                  <a:pt x="797661" y="37363"/>
                </a:lnTo>
                <a:lnTo>
                  <a:pt x="794270" y="37363"/>
                </a:lnTo>
                <a:lnTo>
                  <a:pt x="794270" y="33934"/>
                </a:lnTo>
                <a:lnTo>
                  <a:pt x="792568" y="33934"/>
                </a:lnTo>
                <a:lnTo>
                  <a:pt x="794829" y="40792"/>
                </a:lnTo>
                <a:lnTo>
                  <a:pt x="795959" y="40792"/>
                </a:lnTo>
                <a:lnTo>
                  <a:pt x="795286" y="42164"/>
                </a:lnTo>
                <a:lnTo>
                  <a:pt x="795959" y="44221"/>
                </a:lnTo>
                <a:lnTo>
                  <a:pt x="795959" y="45872"/>
                </a:lnTo>
                <a:lnTo>
                  <a:pt x="787476" y="45872"/>
                </a:lnTo>
                <a:lnTo>
                  <a:pt x="785787" y="47650"/>
                </a:lnTo>
                <a:lnTo>
                  <a:pt x="785787" y="49301"/>
                </a:lnTo>
                <a:lnTo>
                  <a:pt x="784085" y="49301"/>
                </a:lnTo>
                <a:lnTo>
                  <a:pt x="782383" y="47650"/>
                </a:lnTo>
                <a:lnTo>
                  <a:pt x="782383" y="49301"/>
                </a:lnTo>
                <a:lnTo>
                  <a:pt x="782383" y="51079"/>
                </a:lnTo>
                <a:lnTo>
                  <a:pt x="782383" y="54381"/>
                </a:lnTo>
                <a:lnTo>
                  <a:pt x="780694" y="54381"/>
                </a:lnTo>
                <a:lnTo>
                  <a:pt x="780694" y="52730"/>
                </a:lnTo>
                <a:lnTo>
                  <a:pt x="778992" y="52730"/>
                </a:lnTo>
                <a:lnTo>
                  <a:pt x="778979" y="51066"/>
                </a:lnTo>
                <a:lnTo>
                  <a:pt x="777290" y="49301"/>
                </a:lnTo>
                <a:lnTo>
                  <a:pt x="782383" y="49301"/>
                </a:lnTo>
                <a:lnTo>
                  <a:pt x="782383" y="47650"/>
                </a:lnTo>
                <a:lnTo>
                  <a:pt x="782383" y="45872"/>
                </a:lnTo>
                <a:lnTo>
                  <a:pt x="780694" y="44221"/>
                </a:lnTo>
                <a:lnTo>
                  <a:pt x="775601" y="44221"/>
                </a:lnTo>
                <a:lnTo>
                  <a:pt x="775601" y="42570"/>
                </a:lnTo>
                <a:lnTo>
                  <a:pt x="777303" y="40792"/>
                </a:lnTo>
                <a:lnTo>
                  <a:pt x="777303" y="35712"/>
                </a:lnTo>
                <a:lnTo>
                  <a:pt x="772210" y="35712"/>
                </a:lnTo>
                <a:lnTo>
                  <a:pt x="772210" y="37363"/>
                </a:lnTo>
                <a:lnTo>
                  <a:pt x="770509" y="39141"/>
                </a:lnTo>
                <a:lnTo>
                  <a:pt x="767118" y="39141"/>
                </a:lnTo>
                <a:lnTo>
                  <a:pt x="767118" y="45872"/>
                </a:lnTo>
                <a:lnTo>
                  <a:pt x="770509" y="45872"/>
                </a:lnTo>
                <a:lnTo>
                  <a:pt x="770509" y="49301"/>
                </a:lnTo>
                <a:lnTo>
                  <a:pt x="763714" y="49301"/>
                </a:lnTo>
                <a:lnTo>
                  <a:pt x="763714" y="47650"/>
                </a:lnTo>
                <a:lnTo>
                  <a:pt x="763714" y="44221"/>
                </a:lnTo>
                <a:lnTo>
                  <a:pt x="746747" y="44221"/>
                </a:lnTo>
                <a:lnTo>
                  <a:pt x="746747" y="45872"/>
                </a:lnTo>
                <a:lnTo>
                  <a:pt x="746747" y="47650"/>
                </a:lnTo>
                <a:lnTo>
                  <a:pt x="746747" y="49301"/>
                </a:lnTo>
                <a:lnTo>
                  <a:pt x="743356" y="49301"/>
                </a:lnTo>
                <a:lnTo>
                  <a:pt x="743356" y="45872"/>
                </a:lnTo>
                <a:lnTo>
                  <a:pt x="746747" y="45872"/>
                </a:lnTo>
                <a:lnTo>
                  <a:pt x="746747" y="44221"/>
                </a:lnTo>
                <a:lnTo>
                  <a:pt x="739965" y="44221"/>
                </a:lnTo>
                <a:lnTo>
                  <a:pt x="736561" y="42570"/>
                </a:lnTo>
                <a:lnTo>
                  <a:pt x="734872" y="44221"/>
                </a:lnTo>
                <a:lnTo>
                  <a:pt x="731469" y="44221"/>
                </a:lnTo>
                <a:lnTo>
                  <a:pt x="729780" y="45872"/>
                </a:lnTo>
                <a:lnTo>
                  <a:pt x="729780" y="47650"/>
                </a:lnTo>
                <a:lnTo>
                  <a:pt x="726376" y="47650"/>
                </a:lnTo>
                <a:lnTo>
                  <a:pt x="726376" y="51079"/>
                </a:lnTo>
                <a:lnTo>
                  <a:pt x="726376" y="52730"/>
                </a:lnTo>
                <a:lnTo>
                  <a:pt x="722985" y="52730"/>
                </a:lnTo>
                <a:lnTo>
                  <a:pt x="722985" y="49301"/>
                </a:lnTo>
                <a:lnTo>
                  <a:pt x="724687" y="49301"/>
                </a:lnTo>
                <a:lnTo>
                  <a:pt x="726376" y="51079"/>
                </a:lnTo>
                <a:lnTo>
                  <a:pt x="726376" y="47650"/>
                </a:lnTo>
                <a:lnTo>
                  <a:pt x="726376" y="45872"/>
                </a:lnTo>
                <a:lnTo>
                  <a:pt x="724687" y="44221"/>
                </a:lnTo>
                <a:lnTo>
                  <a:pt x="721296" y="44221"/>
                </a:lnTo>
                <a:lnTo>
                  <a:pt x="721296" y="39141"/>
                </a:lnTo>
                <a:lnTo>
                  <a:pt x="717892" y="39141"/>
                </a:lnTo>
                <a:lnTo>
                  <a:pt x="717892" y="40792"/>
                </a:lnTo>
                <a:lnTo>
                  <a:pt x="716203" y="44221"/>
                </a:lnTo>
                <a:lnTo>
                  <a:pt x="712800" y="44221"/>
                </a:lnTo>
                <a:lnTo>
                  <a:pt x="712800" y="47650"/>
                </a:lnTo>
                <a:lnTo>
                  <a:pt x="712800" y="54381"/>
                </a:lnTo>
                <a:lnTo>
                  <a:pt x="711111" y="54381"/>
                </a:lnTo>
                <a:lnTo>
                  <a:pt x="711111" y="45872"/>
                </a:lnTo>
                <a:lnTo>
                  <a:pt x="695833" y="45872"/>
                </a:lnTo>
                <a:lnTo>
                  <a:pt x="697522" y="49288"/>
                </a:lnTo>
                <a:lnTo>
                  <a:pt x="697534" y="51079"/>
                </a:lnTo>
                <a:lnTo>
                  <a:pt x="695833" y="52730"/>
                </a:lnTo>
                <a:lnTo>
                  <a:pt x="695833" y="54381"/>
                </a:lnTo>
                <a:lnTo>
                  <a:pt x="694131" y="54381"/>
                </a:lnTo>
                <a:lnTo>
                  <a:pt x="694131" y="49301"/>
                </a:lnTo>
                <a:lnTo>
                  <a:pt x="694131" y="45872"/>
                </a:lnTo>
                <a:lnTo>
                  <a:pt x="695833" y="45872"/>
                </a:lnTo>
                <a:lnTo>
                  <a:pt x="695833" y="42570"/>
                </a:lnTo>
                <a:lnTo>
                  <a:pt x="690740" y="42570"/>
                </a:lnTo>
                <a:lnTo>
                  <a:pt x="690740" y="45872"/>
                </a:lnTo>
                <a:lnTo>
                  <a:pt x="690740" y="49301"/>
                </a:lnTo>
                <a:lnTo>
                  <a:pt x="690740" y="52730"/>
                </a:lnTo>
                <a:lnTo>
                  <a:pt x="689051" y="54381"/>
                </a:lnTo>
                <a:lnTo>
                  <a:pt x="682256" y="54381"/>
                </a:lnTo>
                <a:lnTo>
                  <a:pt x="682307" y="49288"/>
                </a:lnTo>
                <a:lnTo>
                  <a:pt x="687349" y="47650"/>
                </a:lnTo>
                <a:lnTo>
                  <a:pt x="689051" y="49301"/>
                </a:lnTo>
                <a:lnTo>
                  <a:pt x="690740" y="49301"/>
                </a:lnTo>
                <a:lnTo>
                  <a:pt x="690740" y="45872"/>
                </a:lnTo>
                <a:lnTo>
                  <a:pt x="682256" y="45872"/>
                </a:lnTo>
                <a:lnTo>
                  <a:pt x="680554" y="44221"/>
                </a:lnTo>
                <a:lnTo>
                  <a:pt x="678865" y="44221"/>
                </a:lnTo>
                <a:lnTo>
                  <a:pt x="678865" y="40792"/>
                </a:lnTo>
                <a:lnTo>
                  <a:pt x="675462" y="40792"/>
                </a:lnTo>
                <a:lnTo>
                  <a:pt x="675462" y="47650"/>
                </a:lnTo>
                <a:lnTo>
                  <a:pt x="675462" y="49301"/>
                </a:lnTo>
                <a:lnTo>
                  <a:pt x="678865" y="49301"/>
                </a:lnTo>
                <a:lnTo>
                  <a:pt x="680542" y="51066"/>
                </a:lnTo>
                <a:lnTo>
                  <a:pt x="680554" y="57810"/>
                </a:lnTo>
                <a:lnTo>
                  <a:pt x="681431" y="59575"/>
                </a:lnTo>
                <a:lnTo>
                  <a:pt x="682256" y="61239"/>
                </a:lnTo>
                <a:lnTo>
                  <a:pt x="678865" y="61239"/>
                </a:lnTo>
                <a:lnTo>
                  <a:pt x="678865" y="57810"/>
                </a:lnTo>
                <a:lnTo>
                  <a:pt x="672071" y="57810"/>
                </a:lnTo>
                <a:lnTo>
                  <a:pt x="672071" y="52730"/>
                </a:lnTo>
                <a:lnTo>
                  <a:pt x="668680" y="52730"/>
                </a:lnTo>
                <a:lnTo>
                  <a:pt x="668667" y="51066"/>
                </a:lnTo>
                <a:lnTo>
                  <a:pt x="666978" y="49301"/>
                </a:lnTo>
                <a:lnTo>
                  <a:pt x="670382" y="49301"/>
                </a:lnTo>
                <a:lnTo>
                  <a:pt x="670382" y="42570"/>
                </a:lnTo>
                <a:lnTo>
                  <a:pt x="661885" y="42570"/>
                </a:lnTo>
                <a:lnTo>
                  <a:pt x="661885" y="49301"/>
                </a:lnTo>
                <a:lnTo>
                  <a:pt x="658495" y="49301"/>
                </a:lnTo>
                <a:lnTo>
                  <a:pt x="658495" y="42570"/>
                </a:lnTo>
                <a:lnTo>
                  <a:pt x="656793" y="42570"/>
                </a:lnTo>
                <a:lnTo>
                  <a:pt x="656793" y="40792"/>
                </a:lnTo>
                <a:lnTo>
                  <a:pt x="648309" y="40792"/>
                </a:lnTo>
                <a:lnTo>
                  <a:pt x="648309" y="42570"/>
                </a:lnTo>
                <a:lnTo>
                  <a:pt x="646620" y="44221"/>
                </a:lnTo>
                <a:lnTo>
                  <a:pt x="651713" y="44221"/>
                </a:lnTo>
                <a:lnTo>
                  <a:pt x="651713" y="45872"/>
                </a:lnTo>
                <a:lnTo>
                  <a:pt x="653402" y="45872"/>
                </a:lnTo>
                <a:lnTo>
                  <a:pt x="653402" y="49301"/>
                </a:lnTo>
                <a:lnTo>
                  <a:pt x="653402" y="54381"/>
                </a:lnTo>
                <a:lnTo>
                  <a:pt x="653402" y="56172"/>
                </a:lnTo>
                <a:lnTo>
                  <a:pt x="651713" y="57810"/>
                </a:lnTo>
                <a:lnTo>
                  <a:pt x="650011" y="57810"/>
                </a:lnTo>
                <a:lnTo>
                  <a:pt x="650011" y="54381"/>
                </a:lnTo>
                <a:lnTo>
                  <a:pt x="653402" y="54381"/>
                </a:lnTo>
                <a:lnTo>
                  <a:pt x="653402" y="49301"/>
                </a:lnTo>
                <a:lnTo>
                  <a:pt x="651713" y="49301"/>
                </a:lnTo>
                <a:lnTo>
                  <a:pt x="651713" y="45872"/>
                </a:lnTo>
                <a:lnTo>
                  <a:pt x="650011" y="47650"/>
                </a:lnTo>
                <a:lnTo>
                  <a:pt x="650011" y="49301"/>
                </a:lnTo>
                <a:lnTo>
                  <a:pt x="643216" y="49301"/>
                </a:lnTo>
                <a:lnTo>
                  <a:pt x="643216" y="47650"/>
                </a:lnTo>
                <a:lnTo>
                  <a:pt x="641527" y="47650"/>
                </a:lnTo>
                <a:lnTo>
                  <a:pt x="641527" y="51079"/>
                </a:lnTo>
                <a:lnTo>
                  <a:pt x="641527" y="54381"/>
                </a:lnTo>
                <a:lnTo>
                  <a:pt x="641527" y="57810"/>
                </a:lnTo>
                <a:lnTo>
                  <a:pt x="639826" y="57810"/>
                </a:lnTo>
                <a:lnTo>
                  <a:pt x="641515" y="59575"/>
                </a:lnTo>
                <a:lnTo>
                  <a:pt x="641527" y="61239"/>
                </a:lnTo>
                <a:lnTo>
                  <a:pt x="638136" y="59588"/>
                </a:lnTo>
                <a:lnTo>
                  <a:pt x="639826" y="57810"/>
                </a:lnTo>
                <a:lnTo>
                  <a:pt x="638124" y="57810"/>
                </a:lnTo>
                <a:lnTo>
                  <a:pt x="638124" y="51079"/>
                </a:lnTo>
                <a:lnTo>
                  <a:pt x="641527" y="51079"/>
                </a:lnTo>
                <a:lnTo>
                  <a:pt x="641527" y="47650"/>
                </a:lnTo>
                <a:lnTo>
                  <a:pt x="634733" y="47650"/>
                </a:lnTo>
                <a:lnTo>
                  <a:pt x="634733" y="49301"/>
                </a:lnTo>
                <a:lnTo>
                  <a:pt x="634733" y="56159"/>
                </a:lnTo>
                <a:lnTo>
                  <a:pt x="631342" y="56159"/>
                </a:lnTo>
                <a:lnTo>
                  <a:pt x="629640" y="54381"/>
                </a:lnTo>
                <a:lnTo>
                  <a:pt x="627951" y="54381"/>
                </a:lnTo>
                <a:lnTo>
                  <a:pt x="627951" y="56159"/>
                </a:lnTo>
                <a:lnTo>
                  <a:pt x="627951" y="57810"/>
                </a:lnTo>
                <a:lnTo>
                  <a:pt x="624560" y="57810"/>
                </a:lnTo>
                <a:lnTo>
                  <a:pt x="624560" y="51079"/>
                </a:lnTo>
                <a:lnTo>
                  <a:pt x="622858" y="51079"/>
                </a:lnTo>
                <a:lnTo>
                  <a:pt x="622858" y="47650"/>
                </a:lnTo>
                <a:lnTo>
                  <a:pt x="617766" y="47650"/>
                </a:lnTo>
                <a:lnTo>
                  <a:pt x="617766" y="44221"/>
                </a:lnTo>
                <a:lnTo>
                  <a:pt x="616064" y="44221"/>
                </a:lnTo>
                <a:lnTo>
                  <a:pt x="616064" y="47650"/>
                </a:lnTo>
                <a:lnTo>
                  <a:pt x="612673" y="47650"/>
                </a:lnTo>
                <a:lnTo>
                  <a:pt x="612673" y="49301"/>
                </a:lnTo>
                <a:lnTo>
                  <a:pt x="609282" y="47650"/>
                </a:lnTo>
                <a:lnTo>
                  <a:pt x="600798" y="47650"/>
                </a:lnTo>
                <a:lnTo>
                  <a:pt x="600798" y="56159"/>
                </a:lnTo>
                <a:lnTo>
                  <a:pt x="599097" y="57810"/>
                </a:lnTo>
                <a:lnTo>
                  <a:pt x="597408" y="56172"/>
                </a:lnTo>
                <a:lnTo>
                  <a:pt x="599097" y="54381"/>
                </a:lnTo>
                <a:lnTo>
                  <a:pt x="599097" y="56159"/>
                </a:lnTo>
                <a:lnTo>
                  <a:pt x="600798" y="56159"/>
                </a:lnTo>
                <a:lnTo>
                  <a:pt x="600798" y="47650"/>
                </a:lnTo>
                <a:lnTo>
                  <a:pt x="597395" y="47650"/>
                </a:lnTo>
                <a:lnTo>
                  <a:pt x="594004" y="45872"/>
                </a:lnTo>
                <a:lnTo>
                  <a:pt x="592302" y="47650"/>
                </a:lnTo>
                <a:lnTo>
                  <a:pt x="588911" y="47650"/>
                </a:lnTo>
                <a:lnTo>
                  <a:pt x="588911" y="49301"/>
                </a:lnTo>
                <a:lnTo>
                  <a:pt x="588911" y="51079"/>
                </a:lnTo>
                <a:lnTo>
                  <a:pt x="587209" y="51079"/>
                </a:lnTo>
                <a:lnTo>
                  <a:pt x="585520" y="49301"/>
                </a:lnTo>
                <a:lnTo>
                  <a:pt x="585520" y="42570"/>
                </a:lnTo>
                <a:lnTo>
                  <a:pt x="583819" y="42570"/>
                </a:lnTo>
                <a:lnTo>
                  <a:pt x="583819" y="45872"/>
                </a:lnTo>
                <a:lnTo>
                  <a:pt x="583819" y="49301"/>
                </a:lnTo>
                <a:lnTo>
                  <a:pt x="580428" y="49301"/>
                </a:lnTo>
                <a:lnTo>
                  <a:pt x="580428" y="45872"/>
                </a:lnTo>
                <a:lnTo>
                  <a:pt x="583819" y="45872"/>
                </a:lnTo>
                <a:lnTo>
                  <a:pt x="583819" y="42570"/>
                </a:lnTo>
                <a:lnTo>
                  <a:pt x="578726" y="42570"/>
                </a:lnTo>
                <a:lnTo>
                  <a:pt x="578726" y="44221"/>
                </a:lnTo>
                <a:lnTo>
                  <a:pt x="577037" y="45872"/>
                </a:lnTo>
                <a:lnTo>
                  <a:pt x="553275" y="45872"/>
                </a:lnTo>
                <a:lnTo>
                  <a:pt x="551573" y="44221"/>
                </a:lnTo>
                <a:lnTo>
                  <a:pt x="551573" y="42570"/>
                </a:lnTo>
                <a:lnTo>
                  <a:pt x="549871" y="40792"/>
                </a:lnTo>
                <a:lnTo>
                  <a:pt x="549871" y="39141"/>
                </a:lnTo>
                <a:lnTo>
                  <a:pt x="548182" y="37363"/>
                </a:lnTo>
                <a:lnTo>
                  <a:pt x="541388" y="37363"/>
                </a:lnTo>
                <a:lnTo>
                  <a:pt x="541388" y="44221"/>
                </a:lnTo>
                <a:lnTo>
                  <a:pt x="539699" y="44221"/>
                </a:lnTo>
                <a:lnTo>
                  <a:pt x="539699" y="51079"/>
                </a:lnTo>
                <a:lnTo>
                  <a:pt x="539699" y="52730"/>
                </a:lnTo>
                <a:lnTo>
                  <a:pt x="537997" y="52730"/>
                </a:lnTo>
                <a:lnTo>
                  <a:pt x="536308" y="51079"/>
                </a:lnTo>
                <a:lnTo>
                  <a:pt x="539699" y="51079"/>
                </a:lnTo>
                <a:lnTo>
                  <a:pt x="539699" y="44221"/>
                </a:lnTo>
                <a:lnTo>
                  <a:pt x="532904" y="44221"/>
                </a:lnTo>
                <a:lnTo>
                  <a:pt x="532904" y="42570"/>
                </a:lnTo>
                <a:lnTo>
                  <a:pt x="531215" y="42570"/>
                </a:lnTo>
                <a:lnTo>
                  <a:pt x="529513" y="44221"/>
                </a:lnTo>
                <a:lnTo>
                  <a:pt x="529513" y="45872"/>
                </a:lnTo>
                <a:lnTo>
                  <a:pt x="532904" y="45872"/>
                </a:lnTo>
                <a:lnTo>
                  <a:pt x="532904" y="47650"/>
                </a:lnTo>
                <a:lnTo>
                  <a:pt x="531215" y="49301"/>
                </a:lnTo>
                <a:lnTo>
                  <a:pt x="527812" y="49301"/>
                </a:lnTo>
                <a:lnTo>
                  <a:pt x="527812" y="52730"/>
                </a:lnTo>
                <a:lnTo>
                  <a:pt x="527812" y="54381"/>
                </a:lnTo>
                <a:lnTo>
                  <a:pt x="526122" y="54381"/>
                </a:lnTo>
                <a:lnTo>
                  <a:pt x="526122" y="57810"/>
                </a:lnTo>
                <a:lnTo>
                  <a:pt x="522732" y="57810"/>
                </a:lnTo>
                <a:lnTo>
                  <a:pt x="522732" y="54381"/>
                </a:lnTo>
                <a:lnTo>
                  <a:pt x="519328" y="54381"/>
                </a:lnTo>
                <a:lnTo>
                  <a:pt x="519328" y="44221"/>
                </a:lnTo>
                <a:lnTo>
                  <a:pt x="514235" y="44221"/>
                </a:lnTo>
                <a:lnTo>
                  <a:pt x="514235" y="49301"/>
                </a:lnTo>
                <a:lnTo>
                  <a:pt x="510844" y="49301"/>
                </a:lnTo>
                <a:lnTo>
                  <a:pt x="510844" y="59588"/>
                </a:lnTo>
                <a:lnTo>
                  <a:pt x="514235" y="59588"/>
                </a:lnTo>
                <a:lnTo>
                  <a:pt x="514235" y="62890"/>
                </a:lnTo>
                <a:lnTo>
                  <a:pt x="509143" y="62890"/>
                </a:lnTo>
                <a:lnTo>
                  <a:pt x="505752" y="59588"/>
                </a:lnTo>
                <a:lnTo>
                  <a:pt x="502361" y="59588"/>
                </a:lnTo>
                <a:lnTo>
                  <a:pt x="502361" y="56159"/>
                </a:lnTo>
                <a:lnTo>
                  <a:pt x="498957" y="56159"/>
                </a:lnTo>
                <a:lnTo>
                  <a:pt x="498957" y="54381"/>
                </a:lnTo>
                <a:lnTo>
                  <a:pt x="500659" y="52730"/>
                </a:lnTo>
                <a:lnTo>
                  <a:pt x="504050" y="52730"/>
                </a:lnTo>
                <a:lnTo>
                  <a:pt x="504050" y="49301"/>
                </a:lnTo>
                <a:lnTo>
                  <a:pt x="497268" y="49301"/>
                </a:lnTo>
                <a:lnTo>
                  <a:pt x="497268" y="52730"/>
                </a:lnTo>
                <a:lnTo>
                  <a:pt x="493877" y="52730"/>
                </a:lnTo>
                <a:lnTo>
                  <a:pt x="493877" y="49301"/>
                </a:lnTo>
                <a:lnTo>
                  <a:pt x="495566" y="49301"/>
                </a:lnTo>
                <a:lnTo>
                  <a:pt x="495566" y="47650"/>
                </a:lnTo>
                <a:lnTo>
                  <a:pt x="493877" y="45872"/>
                </a:lnTo>
                <a:lnTo>
                  <a:pt x="488784" y="45872"/>
                </a:lnTo>
                <a:lnTo>
                  <a:pt x="488784" y="51079"/>
                </a:lnTo>
                <a:lnTo>
                  <a:pt x="480301" y="51079"/>
                </a:lnTo>
                <a:lnTo>
                  <a:pt x="480275" y="49288"/>
                </a:lnTo>
                <a:lnTo>
                  <a:pt x="478599" y="47650"/>
                </a:lnTo>
                <a:lnTo>
                  <a:pt x="475208" y="47650"/>
                </a:lnTo>
                <a:lnTo>
                  <a:pt x="475208" y="57810"/>
                </a:lnTo>
                <a:lnTo>
                  <a:pt x="475208" y="59588"/>
                </a:lnTo>
                <a:lnTo>
                  <a:pt x="473506" y="61239"/>
                </a:lnTo>
                <a:lnTo>
                  <a:pt x="470115" y="61239"/>
                </a:lnTo>
                <a:lnTo>
                  <a:pt x="470115" y="59588"/>
                </a:lnTo>
                <a:lnTo>
                  <a:pt x="470115" y="57810"/>
                </a:lnTo>
                <a:lnTo>
                  <a:pt x="475208" y="57810"/>
                </a:lnTo>
                <a:lnTo>
                  <a:pt x="475208" y="47650"/>
                </a:lnTo>
                <a:lnTo>
                  <a:pt x="470115" y="47650"/>
                </a:lnTo>
                <a:lnTo>
                  <a:pt x="470115" y="44221"/>
                </a:lnTo>
                <a:lnTo>
                  <a:pt x="468414" y="44221"/>
                </a:lnTo>
                <a:lnTo>
                  <a:pt x="468414" y="47650"/>
                </a:lnTo>
                <a:lnTo>
                  <a:pt x="465023" y="47650"/>
                </a:lnTo>
                <a:lnTo>
                  <a:pt x="465023" y="56159"/>
                </a:lnTo>
                <a:lnTo>
                  <a:pt x="465023" y="57810"/>
                </a:lnTo>
                <a:lnTo>
                  <a:pt x="463334" y="57810"/>
                </a:lnTo>
                <a:lnTo>
                  <a:pt x="463334" y="56159"/>
                </a:lnTo>
                <a:lnTo>
                  <a:pt x="465023" y="56159"/>
                </a:lnTo>
                <a:lnTo>
                  <a:pt x="465023" y="47650"/>
                </a:lnTo>
                <a:lnTo>
                  <a:pt x="454837" y="47650"/>
                </a:lnTo>
                <a:lnTo>
                  <a:pt x="454837" y="51079"/>
                </a:lnTo>
                <a:lnTo>
                  <a:pt x="454837" y="56159"/>
                </a:lnTo>
                <a:lnTo>
                  <a:pt x="449745" y="56159"/>
                </a:lnTo>
                <a:lnTo>
                  <a:pt x="449745" y="59588"/>
                </a:lnTo>
                <a:lnTo>
                  <a:pt x="444652" y="59588"/>
                </a:lnTo>
                <a:lnTo>
                  <a:pt x="444652" y="49301"/>
                </a:lnTo>
                <a:lnTo>
                  <a:pt x="441261" y="49301"/>
                </a:lnTo>
                <a:lnTo>
                  <a:pt x="441261" y="52730"/>
                </a:lnTo>
                <a:lnTo>
                  <a:pt x="437870" y="52730"/>
                </a:lnTo>
                <a:lnTo>
                  <a:pt x="436168" y="54381"/>
                </a:lnTo>
                <a:lnTo>
                  <a:pt x="432777" y="54381"/>
                </a:lnTo>
                <a:lnTo>
                  <a:pt x="432777" y="56159"/>
                </a:lnTo>
                <a:lnTo>
                  <a:pt x="437870" y="56159"/>
                </a:lnTo>
                <a:lnTo>
                  <a:pt x="437870" y="61239"/>
                </a:lnTo>
                <a:lnTo>
                  <a:pt x="441261" y="61239"/>
                </a:lnTo>
                <a:lnTo>
                  <a:pt x="441261" y="69748"/>
                </a:lnTo>
                <a:lnTo>
                  <a:pt x="437870" y="69748"/>
                </a:lnTo>
                <a:lnTo>
                  <a:pt x="437870" y="74828"/>
                </a:lnTo>
                <a:lnTo>
                  <a:pt x="444652" y="74828"/>
                </a:lnTo>
                <a:lnTo>
                  <a:pt x="446354" y="73177"/>
                </a:lnTo>
                <a:lnTo>
                  <a:pt x="446354" y="69748"/>
                </a:lnTo>
                <a:lnTo>
                  <a:pt x="454837" y="69748"/>
                </a:lnTo>
                <a:lnTo>
                  <a:pt x="454837" y="71399"/>
                </a:lnTo>
                <a:lnTo>
                  <a:pt x="475208" y="71399"/>
                </a:lnTo>
                <a:lnTo>
                  <a:pt x="475208" y="74828"/>
                </a:lnTo>
                <a:lnTo>
                  <a:pt x="478599" y="74828"/>
                </a:lnTo>
                <a:lnTo>
                  <a:pt x="480301" y="73177"/>
                </a:lnTo>
                <a:lnTo>
                  <a:pt x="480301" y="59588"/>
                </a:lnTo>
                <a:lnTo>
                  <a:pt x="483692" y="59588"/>
                </a:lnTo>
                <a:lnTo>
                  <a:pt x="483692" y="68097"/>
                </a:lnTo>
                <a:lnTo>
                  <a:pt x="488784" y="68097"/>
                </a:lnTo>
                <a:lnTo>
                  <a:pt x="488784" y="59588"/>
                </a:lnTo>
                <a:lnTo>
                  <a:pt x="492175" y="59588"/>
                </a:lnTo>
                <a:lnTo>
                  <a:pt x="492175" y="62890"/>
                </a:lnTo>
                <a:lnTo>
                  <a:pt x="497268" y="62890"/>
                </a:lnTo>
                <a:lnTo>
                  <a:pt x="497268" y="66319"/>
                </a:lnTo>
                <a:lnTo>
                  <a:pt x="493877" y="66319"/>
                </a:lnTo>
                <a:lnTo>
                  <a:pt x="493877" y="68097"/>
                </a:lnTo>
                <a:lnTo>
                  <a:pt x="493877" y="69748"/>
                </a:lnTo>
                <a:lnTo>
                  <a:pt x="500659" y="69748"/>
                </a:lnTo>
                <a:lnTo>
                  <a:pt x="500659" y="73177"/>
                </a:lnTo>
                <a:lnTo>
                  <a:pt x="510844" y="73177"/>
                </a:lnTo>
                <a:lnTo>
                  <a:pt x="512546" y="71399"/>
                </a:lnTo>
                <a:lnTo>
                  <a:pt x="512546" y="68097"/>
                </a:lnTo>
                <a:lnTo>
                  <a:pt x="544791" y="68097"/>
                </a:lnTo>
                <a:lnTo>
                  <a:pt x="544791" y="73177"/>
                </a:lnTo>
                <a:lnTo>
                  <a:pt x="548182" y="73177"/>
                </a:lnTo>
                <a:lnTo>
                  <a:pt x="548182" y="64668"/>
                </a:lnTo>
                <a:lnTo>
                  <a:pt x="544791" y="64668"/>
                </a:lnTo>
                <a:lnTo>
                  <a:pt x="544791" y="61239"/>
                </a:lnTo>
                <a:lnTo>
                  <a:pt x="548182" y="61239"/>
                </a:lnTo>
                <a:lnTo>
                  <a:pt x="548182" y="64668"/>
                </a:lnTo>
                <a:lnTo>
                  <a:pt x="551573" y="64668"/>
                </a:lnTo>
                <a:lnTo>
                  <a:pt x="551573" y="62890"/>
                </a:lnTo>
                <a:lnTo>
                  <a:pt x="553275" y="61239"/>
                </a:lnTo>
                <a:lnTo>
                  <a:pt x="554964" y="61239"/>
                </a:lnTo>
                <a:lnTo>
                  <a:pt x="556666" y="59588"/>
                </a:lnTo>
                <a:lnTo>
                  <a:pt x="558368" y="59588"/>
                </a:lnTo>
                <a:lnTo>
                  <a:pt x="560057" y="61239"/>
                </a:lnTo>
                <a:lnTo>
                  <a:pt x="560057" y="64668"/>
                </a:lnTo>
                <a:lnTo>
                  <a:pt x="565150" y="64668"/>
                </a:lnTo>
                <a:lnTo>
                  <a:pt x="565150" y="68097"/>
                </a:lnTo>
                <a:lnTo>
                  <a:pt x="578726" y="68097"/>
                </a:lnTo>
                <a:lnTo>
                  <a:pt x="578726" y="71399"/>
                </a:lnTo>
                <a:lnTo>
                  <a:pt x="590613" y="71399"/>
                </a:lnTo>
                <a:lnTo>
                  <a:pt x="590613" y="66319"/>
                </a:lnTo>
                <a:lnTo>
                  <a:pt x="595706" y="66319"/>
                </a:lnTo>
                <a:lnTo>
                  <a:pt x="595706" y="62890"/>
                </a:lnTo>
                <a:lnTo>
                  <a:pt x="599097" y="62890"/>
                </a:lnTo>
                <a:lnTo>
                  <a:pt x="599097" y="61239"/>
                </a:lnTo>
                <a:lnTo>
                  <a:pt x="602488" y="61239"/>
                </a:lnTo>
                <a:lnTo>
                  <a:pt x="602488" y="64668"/>
                </a:lnTo>
                <a:lnTo>
                  <a:pt x="602488" y="66319"/>
                </a:lnTo>
                <a:lnTo>
                  <a:pt x="602488" y="69748"/>
                </a:lnTo>
                <a:lnTo>
                  <a:pt x="610971" y="69748"/>
                </a:lnTo>
                <a:lnTo>
                  <a:pt x="610971" y="66319"/>
                </a:lnTo>
                <a:lnTo>
                  <a:pt x="614375" y="66319"/>
                </a:lnTo>
                <a:lnTo>
                  <a:pt x="614375" y="69748"/>
                </a:lnTo>
                <a:lnTo>
                  <a:pt x="629640" y="69748"/>
                </a:lnTo>
                <a:lnTo>
                  <a:pt x="629640" y="68097"/>
                </a:lnTo>
                <a:lnTo>
                  <a:pt x="631342" y="66319"/>
                </a:lnTo>
                <a:lnTo>
                  <a:pt x="633044" y="66319"/>
                </a:lnTo>
                <a:lnTo>
                  <a:pt x="634733" y="68097"/>
                </a:lnTo>
                <a:lnTo>
                  <a:pt x="634733" y="69748"/>
                </a:lnTo>
                <a:lnTo>
                  <a:pt x="636435" y="69748"/>
                </a:lnTo>
                <a:lnTo>
                  <a:pt x="638136" y="68097"/>
                </a:lnTo>
                <a:lnTo>
                  <a:pt x="638136" y="64668"/>
                </a:lnTo>
                <a:lnTo>
                  <a:pt x="641527" y="64668"/>
                </a:lnTo>
                <a:lnTo>
                  <a:pt x="641527" y="66319"/>
                </a:lnTo>
                <a:lnTo>
                  <a:pt x="643216" y="68097"/>
                </a:lnTo>
                <a:lnTo>
                  <a:pt x="644918" y="68097"/>
                </a:lnTo>
                <a:lnTo>
                  <a:pt x="646620" y="69748"/>
                </a:lnTo>
                <a:lnTo>
                  <a:pt x="646620" y="73177"/>
                </a:lnTo>
                <a:lnTo>
                  <a:pt x="653402" y="73177"/>
                </a:lnTo>
                <a:lnTo>
                  <a:pt x="653402" y="69748"/>
                </a:lnTo>
                <a:lnTo>
                  <a:pt x="665289" y="69748"/>
                </a:lnTo>
                <a:lnTo>
                  <a:pt x="665289" y="73177"/>
                </a:lnTo>
                <a:lnTo>
                  <a:pt x="668680" y="73177"/>
                </a:lnTo>
                <a:lnTo>
                  <a:pt x="668680" y="76606"/>
                </a:lnTo>
                <a:lnTo>
                  <a:pt x="670382" y="76606"/>
                </a:lnTo>
                <a:lnTo>
                  <a:pt x="672071" y="74828"/>
                </a:lnTo>
                <a:lnTo>
                  <a:pt x="675474" y="74828"/>
                </a:lnTo>
                <a:lnTo>
                  <a:pt x="675474" y="73177"/>
                </a:lnTo>
                <a:lnTo>
                  <a:pt x="680567" y="73177"/>
                </a:lnTo>
                <a:lnTo>
                  <a:pt x="682256" y="74828"/>
                </a:lnTo>
                <a:lnTo>
                  <a:pt x="682256" y="76606"/>
                </a:lnTo>
                <a:lnTo>
                  <a:pt x="685660" y="76606"/>
                </a:lnTo>
                <a:lnTo>
                  <a:pt x="687349" y="74828"/>
                </a:lnTo>
                <a:lnTo>
                  <a:pt x="687349" y="71399"/>
                </a:lnTo>
                <a:lnTo>
                  <a:pt x="683958" y="71399"/>
                </a:lnTo>
                <a:lnTo>
                  <a:pt x="683958" y="68097"/>
                </a:lnTo>
                <a:lnTo>
                  <a:pt x="690740" y="68097"/>
                </a:lnTo>
                <a:lnTo>
                  <a:pt x="692442" y="69748"/>
                </a:lnTo>
                <a:lnTo>
                  <a:pt x="692442" y="71399"/>
                </a:lnTo>
                <a:lnTo>
                  <a:pt x="692442" y="74828"/>
                </a:lnTo>
                <a:lnTo>
                  <a:pt x="694143" y="74828"/>
                </a:lnTo>
                <a:lnTo>
                  <a:pt x="694143" y="76606"/>
                </a:lnTo>
                <a:lnTo>
                  <a:pt x="697534" y="76606"/>
                </a:lnTo>
                <a:lnTo>
                  <a:pt x="697534" y="71399"/>
                </a:lnTo>
                <a:lnTo>
                  <a:pt x="702627" y="71399"/>
                </a:lnTo>
                <a:lnTo>
                  <a:pt x="702627" y="74828"/>
                </a:lnTo>
                <a:lnTo>
                  <a:pt x="704329" y="74828"/>
                </a:lnTo>
                <a:lnTo>
                  <a:pt x="706018" y="73177"/>
                </a:lnTo>
                <a:lnTo>
                  <a:pt x="706018" y="71399"/>
                </a:lnTo>
                <a:lnTo>
                  <a:pt x="709409" y="71399"/>
                </a:lnTo>
                <a:lnTo>
                  <a:pt x="709409" y="73177"/>
                </a:lnTo>
                <a:lnTo>
                  <a:pt x="709409" y="76606"/>
                </a:lnTo>
                <a:lnTo>
                  <a:pt x="717905" y="76606"/>
                </a:lnTo>
                <a:lnTo>
                  <a:pt x="717905" y="73177"/>
                </a:lnTo>
                <a:lnTo>
                  <a:pt x="734872" y="73177"/>
                </a:lnTo>
                <a:lnTo>
                  <a:pt x="734872" y="74828"/>
                </a:lnTo>
                <a:lnTo>
                  <a:pt x="745058" y="74828"/>
                </a:lnTo>
                <a:lnTo>
                  <a:pt x="745058" y="73177"/>
                </a:lnTo>
                <a:lnTo>
                  <a:pt x="746747" y="73177"/>
                </a:lnTo>
                <a:lnTo>
                  <a:pt x="746747" y="76606"/>
                </a:lnTo>
                <a:lnTo>
                  <a:pt x="751840" y="76606"/>
                </a:lnTo>
                <a:lnTo>
                  <a:pt x="751840" y="74828"/>
                </a:lnTo>
                <a:lnTo>
                  <a:pt x="755243" y="74828"/>
                </a:lnTo>
                <a:lnTo>
                  <a:pt x="755243" y="73177"/>
                </a:lnTo>
                <a:lnTo>
                  <a:pt x="756932" y="71399"/>
                </a:lnTo>
                <a:lnTo>
                  <a:pt x="756932" y="69748"/>
                </a:lnTo>
                <a:lnTo>
                  <a:pt x="760323" y="69748"/>
                </a:lnTo>
                <a:lnTo>
                  <a:pt x="760323" y="71399"/>
                </a:lnTo>
                <a:lnTo>
                  <a:pt x="770509" y="71399"/>
                </a:lnTo>
                <a:lnTo>
                  <a:pt x="770509" y="73177"/>
                </a:lnTo>
                <a:lnTo>
                  <a:pt x="772210" y="74828"/>
                </a:lnTo>
                <a:lnTo>
                  <a:pt x="785787" y="74828"/>
                </a:lnTo>
                <a:lnTo>
                  <a:pt x="787488" y="73177"/>
                </a:lnTo>
                <a:lnTo>
                  <a:pt x="787488" y="71399"/>
                </a:lnTo>
                <a:lnTo>
                  <a:pt x="790879" y="71399"/>
                </a:lnTo>
                <a:lnTo>
                  <a:pt x="790879" y="73177"/>
                </a:lnTo>
                <a:lnTo>
                  <a:pt x="790879" y="76606"/>
                </a:lnTo>
                <a:lnTo>
                  <a:pt x="802754" y="76606"/>
                </a:lnTo>
                <a:lnTo>
                  <a:pt x="802754" y="73177"/>
                </a:lnTo>
                <a:lnTo>
                  <a:pt x="804456" y="73177"/>
                </a:lnTo>
                <a:lnTo>
                  <a:pt x="804456" y="76606"/>
                </a:lnTo>
                <a:lnTo>
                  <a:pt x="816330" y="76606"/>
                </a:lnTo>
                <a:lnTo>
                  <a:pt x="816330" y="69748"/>
                </a:lnTo>
                <a:lnTo>
                  <a:pt x="819734" y="69748"/>
                </a:lnTo>
                <a:lnTo>
                  <a:pt x="819734" y="76606"/>
                </a:lnTo>
                <a:lnTo>
                  <a:pt x="831608" y="76606"/>
                </a:lnTo>
                <a:lnTo>
                  <a:pt x="834999" y="74828"/>
                </a:lnTo>
                <a:lnTo>
                  <a:pt x="836701" y="73177"/>
                </a:lnTo>
                <a:lnTo>
                  <a:pt x="836701" y="71399"/>
                </a:lnTo>
                <a:lnTo>
                  <a:pt x="840092" y="71399"/>
                </a:lnTo>
                <a:lnTo>
                  <a:pt x="840092" y="76606"/>
                </a:lnTo>
                <a:lnTo>
                  <a:pt x="853668" y="76606"/>
                </a:lnTo>
                <a:lnTo>
                  <a:pt x="853668" y="71399"/>
                </a:lnTo>
                <a:lnTo>
                  <a:pt x="855370" y="71399"/>
                </a:lnTo>
                <a:lnTo>
                  <a:pt x="857072" y="69748"/>
                </a:lnTo>
                <a:lnTo>
                  <a:pt x="858761" y="69748"/>
                </a:lnTo>
                <a:lnTo>
                  <a:pt x="858761" y="74828"/>
                </a:lnTo>
                <a:lnTo>
                  <a:pt x="867244" y="74828"/>
                </a:lnTo>
                <a:lnTo>
                  <a:pt x="867244" y="66319"/>
                </a:lnTo>
                <a:lnTo>
                  <a:pt x="865555" y="64668"/>
                </a:lnTo>
                <a:lnTo>
                  <a:pt x="863854" y="64668"/>
                </a:lnTo>
                <a:lnTo>
                  <a:pt x="863854" y="61239"/>
                </a:lnTo>
                <a:lnTo>
                  <a:pt x="865555" y="59588"/>
                </a:lnTo>
                <a:lnTo>
                  <a:pt x="870648" y="59588"/>
                </a:lnTo>
                <a:lnTo>
                  <a:pt x="870648" y="61239"/>
                </a:lnTo>
                <a:lnTo>
                  <a:pt x="870648" y="66319"/>
                </a:lnTo>
                <a:lnTo>
                  <a:pt x="875741" y="66319"/>
                </a:lnTo>
                <a:lnTo>
                  <a:pt x="875741" y="68097"/>
                </a:lnTo>
                <a:lnTo>
                  <a:pt x="875741" y="69748"/>
                </a:lnTo>
                <a:lnTo>
                  <a:pt x="877430" y="71399"/>
                </a:lnTo>
                <a:lnTo>
                  <a:pt x="880833" y="71399"/>
                </a:lnTo>
                <a:lnTo>
                  <a:pt x="880833" y="68097"/>
                </a:lnTo>
                <a:lnTo>
                  <a:pt x="884224" y="68097"/>
                </a:lnTo>
                <a:lnTo>
                  <a:pt x="884224" y="71399"/>
                </a:lnTo>
                <a:lnTo>
                  <a:pt x="918159" y="71399"/>
                </a:lnTo>
                <a:lnTo>
                  <a:pt x="918159" y="73177"/>
                </a:lnTo>
                <a:lnTo>
                  <a:pt x="924953" y="73177"/>
                </a:lnTo>
                <a:lnTo>
                  <a:pt x="926655" y="71399"/>
                </a:lnTo>
                <a:lnTo>
                  <a:pt x="926655" y="69748"/>
                </a:lnTo>
                <a:lnTo>
                  <a:pt x="923251" y="69748"/>
                </a:lnTo>
                <a:lnTo>
                  <a:pt x="923251" y="66319"/>
                </a:lnTo>
                <a:lnTo>
                  <a:pt x="926655" y="66319"/>
                </a:lnTo>
                <a:lnTo>
                  <a:pt x="926655" y="69748"/>
                </a:lnTo>
                <a:lnTo>
                  <a:pt x="928344" y="71399"/>
                </a:lnTo>
                <a:lnTo>
                  <a:pt x="930046" y="71399"/>
                </a:lnTo>
                <a:lnTo>
                  <a:pt x="931748" y="73177"/>
                </a:lnTo>
                <a:lnTo>
                  <a:pt x="931748" y="74828"/>
                </a:lnTo>
                <a:lnTo>
                  <a:pt x="933437" y="74828"/>
                </a:lnTo>
                <a:lnTo>
                  <a:pt x="935139" y="73177"/>
                </a:lnTo>
                <a:lnTo>
                  <a:pt x="935139" y="71399"/>
                </a:lnTo>
                <a:lnTo>
                  <a:pt x="940231" y="71399"/>
                </a:lnTo>
                <a:lnTo>
                  <a:pt x="940231" y="73177"/>
                </a:lnTo>
                <a:lnTo>
                  <a:pt x="941920" y="73177"/>
                </a:lnTo>
                <a:lnTo>
                  <a:pt x="943622" y="74828"/>
                </a:lnTo>
                <a:lnTo>
                  <a:pt x="943622" y="69748"/>
                </a:lnTo>
                <a:lnTo>
                  <a:pt x="955497" y="69748"/>
                </a:lnTo>
                <a:lnTo>
                  <a:pt x="957199" y="68097"/>
                </a:lnTo>
                <a:lnTo>
                  <a:pt x="957199" y="66319"/>
                </a:lnTo>
                <a:lnTo>
                  <a:pt x="960589" y="66319"/>
                </a:lnTo>
                <a:lnTo>
                  <a:pt x="960589" y="71399"/>
                </a:lnTo>
                <a:lnTo>
                  <a:pt x="974166" y="71399"/>
                </a:lnTo>
                <a:lnTo>
                  <a:pt x="974166" y="68097"/>
                </a:lnTo>
                <a:lnTo>
                  <a:pt x="975868" y="68097"/>
                </a:lnTo>
                <a:lnTo>
                  <a:pt x="977569" y="69748"/>
                </a:lnTo>
                <a:lnTo>
                  <a:pt x="977569" y="76606"/>
                </a:lnTo>
                <a:lnTo>
                  <a:pt x="986053" y="76606"/>
                </a:lnTo>
                <a:lnTo>
                  <a:pt x="986053" y="73177"/>
                </a:lnTo>
                <a:lnTo>
                  <a:pt x="994537" y="73177"/>
                </a:lnTo>
                <a:lnTo>
                  <a:pt x="994537" y="68097"/>
                </a:lnTo>
                <a:lnTo>
                  <a:pt x="1001331" y="68097"/>
                </a:lnTo>
                <a:lnTo>
                  <a:pt x="1003020" y="69748"/>
                </a:lnTo>
                <a:lnTo>
                  <a:pt x="1003020" y="73177"/>
                </a:lnTo>
                <a:lnTo>
                  <a:pt x="1020000" y="73177"/>
                </a:lnTo>
                <a:lnTo>
                  <a:pt x="1020000" y="68097"/>
                </a:lnTo>
                <a:lnTo>
                  <a:pt x="1021689" y="68097"/>
                </a:lnTo>
                <a:lnTo>
                  <a:pt x="1021689" y="66319"/>
                </a:lnTo>
                <a:lnTo>
                  <a:pt x="1023391" y="64668"/>
                </a:lnTo>
                <a:lnTo>
                  <a:pt x="1028484" y="64668"/>
                </a:lnTo>
                <a:lnTo>
                  <a:pt x="1028484" y="66319"/>
                </a:lnTo>
                <a:lnTo>
                  <a:pt x="1028484" y="68097"/>
                </a:lnTo>
                <a:lnTo>
                  <a:pt x="1033576" y="68097"/>
                </a:lnTo>
                <a:lnTo>
                  <a:pt x="1033576" y="69748"/>
                </a:lnTo>
                <a:lnTo>
                  <a:pt x="1035265" y="71399"/>
                </a:lnTo>
                <a:lnTo>
                  <a:pt x="1070902" y="71399"/>
                </a:lnTo>
                <a:lnTo>
                  <a:pt x="1070902" y="69748"/>
                </a:lnTo>
                <a:lnTo>
                  <a:pt x="1072603" y="69748"/>
                </a:lnTo>
                <a:lnTo>
                  <a:pt x="1072603" y="71399"/>
                </a:lnTo>
                <a:lnTo>
                  <a:pt x="1074305" y="73177"/>
                </a:lnTo>
                <a:lnTo>
                  <a:pt x="1075994" y="73177"/>
                </a:lnTo>
                <a:lnTo>
                  <a:pt x="1077696" y="71399"/>
                </a:lnTo>
                <a:lnTo>
                  <a:pt x="1077696" y="66319"/>
                </a:lnTo>
                <a:lnTo>
                  <a:pt x="1081087" y="66319"/>
                </a:lnTo>
                <a:lnTo>
                  <a:pt x="1081087" y="69748"/>
                </a:lnTo>
                <a:lnTo>
                  <a:pt x="1082789" y="71399"/>
                </a:lnTo>
                <a:lnTo>
                  <a:pt x="1084491" y="71399"/>
                </a:lnTo>
                <a:lnTo>
                  <a:pt x="1086180" y="73177"/>
                </a:lnTo>
                <a:lnTo>
                  <a:pt x="1086180" y="74828"/>
                </a:lnTo>
                <a:lnTo>
                  <a:pt x="1094663" y="74828"/>
                </a:lnTo>
                <a:lnTo>
                  <a:pt x="1094663" y="71399"/>
                </a:lnTo>
                <a:lnTo>
                  <a:pt x="1096365" y="69748"/>
                </a:lnTo>
                <a:lnTo>
                  <a:pt x="1099756" y="69748"/>
                </a:lnTo>
                <a:lnTo>
                  <a:pt x="1099756" y="62890"/>
                </a:lnTo>
                <a:lnTo>
                  <a:pt x="1103160" y="62890"/>
                </a:lnTo>
                <a:lnTo>
                  <a:pt x="1103160" y="68097"/>
                </a:lnTo>
                <a:lnTo>
                  <a:pt x="1103160" y="69748"/>
                </a:lnTo>
                <a:lnTo>
                  <a:pt x="1104849" y="69748"/>
                </a:lnTo>
                <a:lnTo>
                  <a:pt x="1106551" y="71399"/>
                </a:lnTo>
                <a:lnTo>
                  <a:pt x="1106551" y="73177"/>
                </a:lnTo>
                <a:lnTo>
                  <a:pt x="1108240" y="74828"/>
                </a:lnTo>
                <a:lnTo>
                  <a:pt x="1109941" y="74828"/>
                </a:lnTo>
                <a:lnTo>
                  <a:pt x="1109941" y="69748"/>
                </a:lnTo>
                <a:lnTo>
                  <a:pt x="1125220" y="69748"/>
                </a:lnTo>
                <a:lnTo>
                  <a:pt x="1125220" y="73177"/>
                </a:lnTo>
                <a:lnTo>
                  <a:pt x="1126909" y="73177"/>
                </a:lnTo>
                <a:lnTo>
                  <a:pt x="1126909" y="69748"/>
                </a:lnTo>
                <a:lnTo>
                  <a:pt x="1128610" y="68097"/>
                </a:lnTo>
                <a:lnTo>
                  <a:pt x="1128610" y="64668"/>
                </a:lnTo>
                <a:lnTo>
                  <a:pt x="1132001" y="64668"/>
                </a:lnTo>
                <a:lnTo>
                  <a:pt x="1132001" y="68097"/>
                </a:lnTo>
                <a:lnTo>
                  <a:pt x="1137094" y="68097"/>
                </a:lnTo>
                <a:lnTo>
                  <a:pt x="1137094" y="64668"/>
                </a:lnTo>
                <a:lnTo>
                  <a:pt x="1140498" y="64668"/>
                </a:lnTo>
                <a:lnTo>
                  <a:pt x="1140498" y="61239"/>
                </a:lnTo>
                <a:lnTo>
                  <a:pt x="1152372" y="61239"/>
                </a:lnTo>
                <a:lnTo>
                  <a:pt x="1152372" y="64668"/>
                </a:lnTo>
                <a:lnTo>
                  <a:pt x="1152372" y="66319"/>
                </a:lnTo>
                <a:lnTo>
                  <a:pt x="1152372" y="68808"/>
                </a:lnTo>
                <a:lnTo>
                  <a:pt x="1148981" y="69443"/>
                </a:lnTo>
                <a:lnTo>
                  <a:pt x="1148981" y="69748"/>
                </a:lnTo>
                <a:lnTo>
                  <a:pt x="1152372" y="69748"/>
                </a:lnTo>
                <a:lnTo>
                  <a:pt x="1152372" y="73177"/>
                </a:lnTo>
                <a:lnTo>
                  <a:pt x="1230439" y="73177"/>
                </a:lnTo>
                <a:lnTo>
                  <a:pt x="1230439" y="69748"/>
                </a:lnTo>
                <a:lnTo>
                  <a:pt x="1227048" y="69748"/>
                </a:lnTo>
                <a:lnTo>
                  <a:pt x="1227048" y="66319"/>
                </a:lnTo>
                <a:lnTo>
                  <a:pt x="1228737" y="64668"/>
                </a:lnTo>
                <a:lnTo>
                  <a:pt x="1232141" y="64668"/>
                </a:lnTo>
                <a:lnTo>
                  <a:pt x="1232141" y="69748"/>
                </a:lnTo>
                <a:lnTo>
                  <a:pt x="1237234" y="69748"/>
                </a:lnTo>
                <a:lnTo>
                  <a:pt x="1237234" y="64668"/>
                </a:lnTo>
                <a:lnTo>
                  <a:pt x="1242326" y="64668"/>
                </a:lnTo>
                <a:lnTo>
                  <a:pt x="1242326" y="69748"/>
                </a:lnTo>
                <a:lnTo>
                  <a:pt x="1237234" y="69748"/>
                </a:lnTo>
                <a:lnTo>
                  <a:pt x="1237234" y="73177"/>
                </a:lnTo>
                <a:lnTo>
                  <a:pt x="1245717" y="73177"/>
                </a:lnTo>
                <a:lnTo>
                  <a:pt x="1245717" y="64668"/>
                </a:lnTo>
                <a:lnTo>
                  <a:pt x="1249108" y="64668"/>
                </a:lnTo>
                <a:lnTo>
                  <a:pt x="1249108" y="69748"/>
                </a:lnTo>
                <a:lnTo>
                  <a:pt x="1254201" y="69748"/>
                </a:lnTo>
                <a:lnTo>
                  <a:pt x="1254201" y="61239"/>
                </a:lnTo>
                <a:lnTo>
                  <a:pt x="1257579" y="61239"/>
                </a:lnTo>
                <a:lnTo>
                  <a:pt x="1257579" y="57810"/>
                </a:lnTo>
                <a:lnTo>
                  <a:pt x="1259268" y="56172"/>
                </a:lnTo>
                <a:lnTo>
                  <a:pt x="1259281" y="54381"/>
                </a:lnTo>
                <a:lnTo>
                  <a:pt x="1255877" y="54381"/>
                </a:lnTo>
                <a:lnTo>
                  <a:pt x="1255877" y="49301"/>
                </a:lnTo>
                <a:lnTo>
                  <a:pt x="1259281" y="49301"/>
                </a:lnTo>
                <a:lnTo>
                  <a:pt x="1259281" y="51079"/>
                </a:lnTo>
                <a:lnTo>
                  <a:pt x="1260970" y="52730"/>
                </a:lnTo>
                <a:lnTo>
                  <a:pt x="1260970" y="54381"/>
                </a:lnTo>
                <a:lnTo>
                  <a:pt x="1262672" y="56159"/>
                </a:lnTo>
                <a:lnTo>
                  <a:pt x="1264373" y="56159"/>
                </a:lnTo>
                <a:lnTo>
                  <a:pt x="1264373" y="57810"/>
                </a:lnTo>
                <a:lnTo>
                  <a:pt x="1259281" y="57810"/>
                </a:lnTo>
                <a:lnTo>
                  <a:pt x="1259281" y="61239"/>
                </a:lnTo>
                <a:lnTo>
                  <a:pt x="1259293" y="62890"/>
                </a:lnTo>
                <a:lnTo>
                  <a:pt x="1259293" y="71399"/>
                </a:lnTo>
                <a:lnTo>
                  <a:pt x="1262684" y="71399"/>
                </a:lnTo>
                <a:lnTo>
                  <a:pt x="1262684" y="66319"/>
                </a:lnTo>
                <a:lnTo>
                  <a:pt x="1271168" y="66319"/>
                </a:lnTo>
                <a:lnTo>
                  <a:pt x="1271168" y="62890"/>
                </a:lnTo>
                <a:lnTo>
                  <a:pt x="1274572" y="62890"/>
                </a:lnTo>
                <a:lnTo>
                  <a:pt x="1274572" y="66319"/>
                </a:lnTo>
                <a:lnTo>
                  <a:pt x="1283055" y="66319"/>
                </a:lnTo>
                <a:lnTo>
                  <a:pt x="1283055" y="69748"/>
                </a:lnTo>
                <a:lnTo>
                  <a:pt x="1289837" y="69748"/>
                </a:lnTo>
                <a:lnTo>
                  <a:pt x="1289837" y="64668"/>
                </a:lnTo>
                <a:lnTo>
                  <a:pt x="1286446" y="64668"/>
                </a:lnTo>
                <a:lnTo>
                  <a:pt x="1286446" y="61239"/>
                </a:lnTo>
                <a:lnTo>
                  <a:pt x="1288148" y="61239"/>
                </a:lnTo>
                <a:lnTo>
                  <a:pt x="1289837" y="62890"/>
                </a:lnTo>
                <a:lnTo>
                  <a:pt x="1289837" y="64668"/>
                </a:lnTo>
                <a:lnTo>
                  <a:pt x="1308506" y="64668"/>
                </a:lnTo>
                <a:lnTo>
                  <a:pt x="1311910" y="66319"/>
                </a:lnTo>
                <a:lnTo>
                  <a:pt x="1313599" y="66319"/>
                </a:lnTo>
                <a:lnTo>
                  <a:pt x="1313599" y="69748"/>
                </a:lnTo>
                <a:lnTo>
                  <a:pt x="1316990" y="69748"/>
                </a:lnTo>
                <a:lnTo>
                  <a:pt x="1316990" y="66319"/>
                </a:lnTo>
                <a:lnTo>
                  <a:pt x="1327175" y="66319"/>
                </a:lnTo>
                <a:lnTo>
                  <a:pt x="1328877" y="68097"/>
                </a:lnTo>
                <a:lnTo>
                  <a:pt x="1328877" y="71399"/>
                </a:lnTo>
                <a:lnTo>
                  <a:pt x="1333969" y="71399"/>
                </a:lnTo>
                <a:lnTo>
                  <a:pt x="1333969" y="68097"/>
                </a:lnTo>
                <a:lnTo>
                  <a:pt x="1337360" y="64668"/>
                </a:lnTo>
                <a:lnTo>
                  <a:pt x="1344155" y="64668"/>
                </a:lnTo>
                <a:lnTo>
                  <a:pt x="1344155" y="69748"/>
                </a:lnTo>
                <a:lnTo>
                  <a:pt x="1354328" y="69748"/>
                </a:lnTo>
                <a:lnTo>
                  <a:pt x="1354328" y="66319"/>
                </a:lnTo>
                <a:lnTo>
                  <a:pt x="1364513" y="66319"/>
                </a:lnTo>
                <a:lnTo>
                  <a:pt x="1364513" y="69748"/>
                </a:lnTo>
                <a:lnTo>
                  <a:pt x="1366215" y="69748"/>
                </a:lnTo>
                <a:lnTo>
                  <a:pt x="1366215" y="66319"/>
                </a:lnTo>
                <a:lnTo>
                  <a:pt x="1367904" y="66319"/>
                </a:lnTo>
                <a:lnTo>
                  <a:pt x="1371307" y="62890"/>
                </a:lnTo>
                <a:lnTo>
                  <a:pt x="1371307" y="56159"/>
                </a:lnTo>
                <a:lnTo>
                  <a:pt x="1372997" y="54381"/>
                </a:lnTo>
                <a:lnTo>
                  <a:pt x="1373009" y="51066"/>
                </a:lnTo>
                <a:lnTo>
                  <a:pt x="1378089" y="45872"/>
                </a:lnTo>
                <a:lnTo>
                  <a:pt x="1378089" y="42570"/>
                </a:lnTo>
                <a:close/>
              </a:path>
              <a:path w="3084195" h="92075">
                <a:moveTo>
                  <a:pt x="1401838" y="59563"/>
                </a:moveTo>
                <a:lnTo>
                  <a:pt x="1400136" y="59563"/>
                </a:lnTo>
                <a:lnTo>
                  <a:pt x="1400136" y="57797"/>
                </a:lnTo>
                <a:lnTo>
                  <a:pt x="1398435" y="59563"/>
                </a:lnTo>
                <a:lnTo>
                  <a:pt x="1400136" y="61214"/>
                </a:lnTo>
                <a:lnTo>
                  <a:pt x="1401838" y="59563"/>
                </a:lnTo>
                <a:close/>
              </a:path>
              <a:path w="3084195" h="92075">
                <a:moveTo>
                  <a:pt x="1442567" y="54483"/>
                </a:moveTo>
                <a:lnTo>
                  <a:pt x="1439176" y="54483"/>
                </a:lnTo>
                <a:lnTo>
                  <a:pt x="1439176" y="57785"/>
                </a:lnTo>
                <a:lnTo>
                  <a:pt x="1442567" y="57785"/>
                </a:lnTo>
                <a:lnTo>
                  <a:pt x="1442567" y="54483"/>
                </a:lnTo>
                <a:close/>
              </a:path>
              <a:path w="3084195" h="92075">
                <a:moveTo>
                  <a:pt x="1451051" y="59563"/>
                </a:moveTo>
                <a:lnTo>
                  <a:pt x="1445958" y="59563"/>
                </a:lnTo>
                <a:lnTo>
                  <a:pt x="1445958" y="68072"/>
                </a:lnTo>
                <a:lnTo>
                  <a:pt x="1451051" y="68072"/>
                </a:lnTo>
                <a:lnTo>
                  <a:pt x="1451051" y="59563"/>
                </a:lnTo>
                <a:close/>
              </a:path>
              <a:path w="3084195" h="92075">
                <a:moveTo>
                  <a:pt x="1491780" y="23749"/>
                </a:moveTo>
                <a:lnTo>
                  <a:pt x="1488389" y="23749"/>
                </a:lnTo>
                <a:lnTo>
                  <a:pt x="1488389" y="27178"/>
                </a:lnTo>
                <a:lnTo>
                  <a:pt x="1491780" y="27178"/>
                </a:lnTo>
                <a:lnTo>
                  <a:pt x="1491780" y="23749"/>
                </a:lnTo>
                <a:close/>
              </a:path>
              <a:path w="3084195" h="92075">
                <a:moveTo>
                  <a:pt x="1569847" y="68072"/>
                </a:moveTo>
                <a:lnTo>
                  <a:pt x="1568157" y="66294"/>
                </a:lnTo>
                <a:lnTo>
                  <a:pt x="1566456" y="66294"/>
                </a:lnTo>
                <a:lnTo>
                  <a:pt x="1566456" y="69723"/>
                </a:lnTo>
                <a:lnTo>
                  <a:pt x="1568157" y="71501"/>
                </a:lnTo>
                <a:lnTo>
                  <a:pt x="1569847" y="71501"/>
                </a:lnTo>
                <a:lnTo>
                  <a:pt x="1569847" y="68072"/>
                </a:lnTo>
                <a:close/>
              </a:path>
              <a:path w="3084195" h="92075">
                <a:moveTo>
                  <a:pt x="1571548" y="56134"/>
                </a:moveTo>
                <a:lnTo>
                  <a:pt x="1569847" y="57785"/>
                </a:lnTo>
                <a:lnTo>
                  <a:pt x="1571548" y="57785"/>
                </a:lnTo>
                <a:lnTo>
                  <a:pt x="1571548" y="56134"/>
                </a:lnTo>
                <a:close/>
              </a:path>
              <a:path w="3084195" h="92075">
                <a:moveTo>
                  <a:pt x="1578330" y="54483"/>
                </a:moveTo>
                <a:lnTo>
                  <a:pt x="1574939" y="54483"/>
                </a:lnTo>
                <a:lnTo>
                  <a:pt x="1574939" y="57785"/>
                </a:lnTo>
                <a:lnTo>
                  <a:pt x="1578330" y="57785"/>
                </a:lnTo>
                <a:lnTo>
                  <a:pt x="1578330" y="54483"/>
                </a:lnTo>
                <a:close/>
              </a:path>
              <a:path w="3084195" h="92075">
                <a:moveTo>
                  <a:pt x="1593608" y="54483"/>
                </a:moveTo>
                <a:lnTo>
                  <a:pt x="1591906" y="54483"/>
                </a:lnTo>
                <a:lnTo>
                  <a:pt x="1590217" y="56134"/>
                </a:lnTo>
                <a:lnTo>
                  <a:pt x="1588516" y="56134"/>
                </a:lnTo>
                <a:lnTo>
                  <a:pt x="1590217" y="57785"/>
                </a:lnTo>
                <a:lnTo>
                  <a:pt x="1593608" y="57785"/>
                </a:lnTo>
                <a:lnTo>
                  <a:pt x="1593608" y="54483"/>
                </a:lnTo>
                <a:close/>
              </a:path>
              <a:path w="3084195" h="92075">
                <a:moveTo>
                  <a:pt x="1608886" y="56134"/>
                </a:moveTo>
                <a:lnTo>
                  <a:pt x="1607185" y="56134"/>
                </a:lnTo>
                <a:lnTo>
                  <a:pt x="1608886" y="57785"/>
                </a:lnTo>
                <a:lnTo>
                  <a:pt x="1608886" y="56134"/>
                </a:lnTo>
                <a:close/>
              </a:path>
              <a:path w="3084195" h="92075">
                <a:moveTo>
                  <a:pt x="1646224" y="57785"/>
                </a:moveTo>
                <a:lnTo>
                  <a:pt x="1642821" y="56134"/>
                </a:lnTo>
                <a:lnTo>
                  <a:pt x="1644523" y="57785"/>
                </a:lnTo>
                <a:lnTo>
                  <a:pt x="1646224" y="57785"/>
                </a:lnTo>
                <a:close/>
              </a:path>
              <a:path w="3084195" h="92075">
                <a:moveTo>
                  <a:pt x="1664893" y="57785"/>
                </a:moveTo>
                <a:lnTo>
                  <a:pt x="1661490" y="57785"/>
                </a:lnTo>
                <a:lnTo>
                  <a:pt x="1661490" y="61214"/>
                </a:lnTo>
                <a:lnTo>
                  <a:pt x="1659801" y="61214"/>
                </a:lnTo>
                <a:lnTo>
                  <a:pt x="1659801" y="62992"/>
                </a:lnTo>
                <a:lnTo>
                  <a:pt x="1664893" y="62992"/>
                </a:lnTo>
                <a:lnTo>
                  <a:pt x="1664893" y="57785"/>
                </a:lnTo>
                <a:close/>
              </a:path>
              <a:path w="3084195" h="92075">
                <a:moveTo>
                  <a:pt x="1698828" y="56134"/>
                </a:moveTo>
                <a:lnTo>
                  <a:pt x="1695437" y="56134"/>
                </a:lnTo>
                <a:lnTo>
                  <a:pt x="1695437" y="62992"/>
                </a:lnTo>
                <a:lnTo>
                  <a:pt x="1698828" y="62992"/>
                </a:lnTo>
                <a:lnTo>
                  <a:pt x="1698828" y="56134"/>
                </a:lnTo>
                <a:close/>
              </a:path>
              <a:path w="3084195" h="92075">
                <a:moveTo>
                  <a:pt x="1698828" y="52705"/>
                </a:moveTo>
                <a:lnTo>
                  <a:pt x="1697139" y="52705"/>
                </a:lnTo>
                <a:lnTo>
                  <a:pt x="1697139" y="54483"/>
                </a:lnTo>
                <a:lnTo>
                  <a:pt x="1698828" y="54483"/>
                </a:lnTo>
                <a:lnTo>
                  <a:pt x="1698828" y="52705"/>
                </a:lnTo>
                <a:close/>
              </a:path>
              <a:path w="3084195" h="92075">
                <a:moveTo>
                  <a:pt x="1719199" y="54483"/>
                </a:moveTo>
                <a:lnTo>
                  <a:pt x="1717497" y="54483"/>
                </a:lnTo>
                <a:lnTo>
                  <a:pt x="1717497" y="57785"/>
                </a:lnTo>
                <a:lnTo>
                  <a:pt x="1719199" y="57785"/>
                </a:lnTo>
                <a:lnTo>
                  <a:pt x="1719199" y="54483"/>
                </a:lnTo>
                <a:close/>
              </a:path>
              <a:path w="3084195" h="92075">
                <a:moveTo>
                  <a:pt x="1765020" y="66294"/>
                </a:moveTo>
                <a:lnTo>
                  <a:pt x="1761629" y="66294"/>
                </a:lnTo>
                <a:lnTo>
                  <a:pt x="1761629" y="68072"/>
                </a:lnTo>
                <a:lnTo>
                  <a:pt x="1763318" y="69723"/>
                </a:lnTo>
                <a:lnTo>
                  <a:pt x="1765020" y="68072"/>
                </a:lnTo>
                <a:lnTo>
                  <a:pt x="1765020" y="66294"/>
                </a:lnTo>
                <a:close/>
              </a:path>
              <a:path w="3084195" h="92075">
                <a:moveTo>
                  <a:pt x="1768411" y="56134"/>
                </a:moveTo>
                <a:lnTo>
                  <a:pt x="1766722" y="56134"/>
                </a:lnTo>
                <a:lnTo>
                  <a:pt x="1766722" y="54483"/>
                </a:lnTo>
                <a:lnTo>
                  <a:pt x="1765020" y="54483"/>
                </a:lnTo>
                <a:lnTo>
                  <a:pt x="1765020" y="59563"/>
                </a:lnTo>
                <a:lnTo>
                  <a:pt x="1766722" y="59563"/>
                </a:lnTo>
                <a:lnTo>
                  <a:pt x="1768411" y="57797"/>
                </a:lnTo>
                <a:lnTo>
                  <a:pt x="1768411" y="56134"/>
                </a:lnTo>
                <a:close/>
              </a:path>
              <a:path w="3084195" h="92075">
                <a:moveTo>
                  <a:pt x="1863458" y="59563"/>
                </a:moveTo>
                <a:lnTo>
                  <a:pt x="1861756" y="61214"/>
                </a:lnTo>
                <a:lnTo>
                  <a:pt x="1860067" y="61214"/>
                </a:lnTo>
                <a:lnTo>
                  <a:pt x="1860067" y="64643"/>
                </a:lnTo>
                <a:lnTo>
                  <a:pt x="1863458" y="64643"/>
                </a:lnTo>
                <a:lnTo>
                  <a:pt x="1863458" y="59563"/>
                </a:lnTo>
                <a:close/>
              </a:path>
              <a:path w="3084195" h="92075">
                <a:moveTo>
                  <a:pt x="2048510" y="32258"/>
                </a:moveTo>
                <a:lnTo>
                  <a:pt x="2046744" y="32258"/>
                </a:lnTo>
                <a:lnTo>
                  <a:pt x="2046744" y="34036"/>
                </a:lnTo>
                <a:lnTo>
                  <a:pt x="2048510" y="32258"/>
                </a:lnTo>
                <a:close/>
              </a:path>
              <a:path w="3084195" h="92075">
                <a:moveTo>
                  <a:pt x="2051837" y="28829"/>
                </a:moveTo>
                <a:lnTo>
                  <a:pt x="2050135" y="28829"/>
                </a:lnTo>
                <a:lnTo>
                  <a:pt x="2050135" y="30607"/>
                </a:lnTo>
                <a:lnTo>
                  <a:pt x="2048510" y="32258"/>
                </a:lnTo>
                <a:lnTo>
                  <a:pt x="2051837" y="32258"/>
                </a:lnTo>
                <a:lnTo>
                  <a:pt x="2051837" y="28829"/>
                </a:lnTo>
                <a:close/>
              </a:path>
              <a:path w="3084195" h="92075">
                <a:moveTo>
                  <a:pt x="2067115" y="76581"/>
                </a:moveTo>
                <a:lnTo>
                  <a:pt x="2066620" y="73634"/>
                </a:lnTo>
                <a:lnTo>
                  <a:pt x="2065413" y="74803"/>
                </a:lnTo>
                <a:lnTo>
                  <a:pt x="2065413" y="76581"/>
                </a:lnTo>
                <a:lnTo>
                  <a:pt x="2067115" y="76581"/>
                </a:lnTo>
                <a:close/>
              </a:path>
              <a:path w="3084195" h="92075">
                <a:moveTo>
                  <a:pt x="2562669" y="28829"/>
                </a:moveTo>
                <a:lnTo>
                  <a:pt x="2559278" y="28829"/>
                </a:lnTo>
                <a:lnTo>
                  <a:pt x="2559278" y="30607"/>
                </a:lnTo>
                <a:lnTo>
                  <a:pt x="2562669" y="30607"/>
                </a:lnTo>
                <a:lnTo>
                  <a:pt x="2562669" y="28829"/>
                </a:lnTo>
                <a:close/>
              </a:path>
              <a:path w="3084195" h="92075">
                <a:moveTo>
                  <a:pt x="2591511" y="37338"/>
                </a:moveTo>
                <a:lnTo>
                  <a:pt x="2589822" y="39116"/>
                </a:lnTo>
                <a:lnTo>
                  <a:pt x="2589822" y="40767"/>
                </a:lnTo>
                <a:lnTo>
                  <a:pt x="2591511" y="40767"/>
                </a:lnTo>
                <a:lnTo>
                  <a:pt x="2591511" y="37338"/>
                </a:lnTo>
                <a:close/>
              </a:path>
              <a:path w="3084195" h="92075">
                <a:moveTo>
                  <a:pt x="2620365" y="47625"/>
                </a:moveTo>
                <a:lnTo>
                  <a:pt x="2615273" y="47625"/>
                </a:lnTo>
                <a:lnTo>
                  <a:pt x="2615273" y="44196"/>
                </a:lnTo>
                <a:lnTo>
                  <a:pt x="2613571" y="42545"/>
                </a:lnTo>
                <a:lnTo>
                  <a:pt x="2611882" y="42545"/>
                </a:lnTo>
                <a:lnTo>
                  <a:pt x="2611882" y="44196"/>
                </a:lnTo>
                <a:lnTo>
                  <a:pt x="2610180" y="44196"/>
                </a:lnTo>
                <a:lnTo>
                  <a:pt x="2610180" y="45974"/>
                </a:lnTo>
                <a:lnTo>
                  <a:pt x="2608491" y="45974"/>
                </a:lnTo>
                <a:lnTo>
                  <a:pt x="2608491" y="47625"/>
                </a:lnTo>
                <a:lnTo>
                  <a:pt x="2600007" y="47625"/>
                </a:lnTo>
                <a:lnTo>
                  <a:pt x="2600007" y="44196"/>
                </a:lnTo>
                <a:lnTo>
                  <a:pt x="2603398" y="44196"/>
                </a:lnTo>
                <a:lnTo>
                  <a:pt x="2603398" y="40767"/>
                </a:lnTo>
                <a:lnTo>
                  <a:pt x="2605100" y="39116"/>
                </a:lnTo>
                <a:lnTo>
                  <a:pt x="2606789" y="39116"/>
                </a:lnTo>
                <a:lnTo>
                  <a:pt x="2608491" y="40767"/>
                </a:lnTo>
                <a:lnTo>
                  <a:pt x="2611882" y="40767"/>
                </a:lnTo>
                <a:lnTo>
                  <a:pt x="2613571" y="40767"/>
                </a:lnTo>
                <a:lnTo>
                  <a:pt x="2613571" y="37338"/>
                </a:lnTo>
                <a:lnTo>
                  <a:pt x="2608491" y="37338"/>
                </a:lnTo>
                <a:lnTo>
                  <a:pt x="2608491" y="35687"/>
                </a:lnTo>
                <a:lnTo>
                  <a:pt x="2606789" y="34036"/>
                </a:lnTo>
                <a:lnTo>
                  <a:pt x="2606789" y="28829"/>
                </a:lnTo>
                <a:lnTo>
                  <a:pt x="2603398" y="28829"/>
                </a:lnTo>
                <a:lnTo>
                  <a:pt x="2603398" y="37338"/>
                </a:lnTo>
                <a:lnTo>
                  <a:pt x="2596604" y="37338"/>
                </a:lnTo>
                <a:lnTo>
                  <a:pt x="2594914" y="35687"/>
                </a:lnTo>
                <a:lnTo>
                  <a:pt x="2594914" y="32258"/>
                </a:lnTo>
                <a:lnTo>
                  <a:pt x="2589822" y="32258"/>
                </a:lnTo>
                <a:lnTo>
                  <a:pt x="2589822" y="28829"/>
                </a:lnTo>
                <a:lnTo>
                  <a:pt x="2584729" y="28829"/>
                </a:lnTo>
                <a:lnTo>
                  <a:pt x="2583027" y="30607"/>
                </a:lnTo>
                <a:lnTo>
                  <a:pt x="2583027" y="40767"/>
                </a:lnTo>
                <a:lnTo>
                  <a:pt x="2588120" y="40767"/>
                </a:lnTo>
                <a:lnTo>
                  <a:pt x="2588120" y="37338"/>
                </a:lnTo>
                <a:lnTo>
                  <a:pt x="2591511" y="37338"/>
                </a:lnTo>
                <a:lnTo>
                  <a:pt x="2594914" y="37338"/>
                </a:lnTo>
                <a:lnTo>
                  <a:pt x="2594914" y="39116"/>
                </a:lnTo>
                <a:lnTo>
                  <a:pt x="2594914" y="42545"/>
                </a:lnTo>
                <a:lnTo>
                  <a:pt x="2593213" y="42545"/>
                </a:lnTo>
                <a:lnTo>
                  <a:pt x="2591524" y="40767"/>
                </a:lnTo>
                <a:lnTo>
                  <a:pt x="2589822" y="42545"/>
                </a:lnTo>
                <a:lnTo>
                  <a:pt x="2589822" y="40767"/>
                </a:lnTo>
                <a:lnTo>
                  <a:pt x="2588120" y="40767"/>
                </a:lnTo>
                <a:lnTo>
                  <a:pt x="2588120" y="42545"/>
                </a:lnTo>
                <a:lnTo>
                  <a:pt x="2588120" y="44196"/>
                </a:lnTo>
                <a:lnTo>
                  <a:pt x="2584729" y="44196"/>
                </a:lnTo>
                <a:lnTo>
                  <a:pt x="2584729" y="45974"/>
                </a:lnTo>
                <a:lnTo>
                  <a:pt x="2584729" y="49276"/>
                </a:lnTo>
                <a:lnTo>
                  <a:pt x="2579636" y="49276"/>
                </a:lnTo>
                <a:lnTo>
                  <a:pt x="2579636" y="47625"/>
                </a:lnTo>
                <a:lnTo>
                  <a:pt x="2581338" y="45974"/>
                </a:lnTo>
                <a:lnTo>
                  <a:pt x="2584729" y="45974"/>
                </a:lnTo>
                <a:lnTo>
                  <a:pt x="2584729" y="44196"/>
                </a:lnTo>
                <a:lnTo>
                  <a:pt x="2583027" y="44196"/>
                </a:lnTo>
                <a:lnTo>
                  <a:pt x="2581338" y="42545"/>
                </a:lnTo>
                <a:lnTo>
                  <a:pt x="2579636" y="42545"/>
                </a:lnTo>
                <a:lnTo>
                  <a:pt x="2579636" y="35687"/>
                </a:lnTo>
                <a:lnTo>
                  <a:pt x="2577935" y="35687"/>
                </a:lnTo>
                <a:lnTo>
                  <a:pt x="2576245" y="34036"/>
                </a:lnTo>
                <a:lnTo>
                  <a:pt x="2571153" y="34036"/>
                </a:lnTo>
                <a:lnTo>
                  <a:pt x="2571153" y="32258"/>
                </a:lnTo>
                <a:lnTo>
                  <a:pt x="2569451" y="30607"/>
                </a:lnTo>
                <a:lnTo>
                  <a:pt x="2562669" y="30607"/>
                </a:lnTo>
                <a:lnTo>
                  <a:pt x="2564358" y="32258"/>
                </a:lnTo>
                <a:lnTo>
                  <a:pt x="2564358" y="34036"/>
                </a:lnTo>
                <a:lnTo>
                  <a:pt x="2559278" y="34036"/>
                </a:lnTo>
                <a:lnTo>
                  <a:pt x="2559278" y="30607"/>
                </a:lnTo>
                <a:lnTo>
                  <a:pt x="2550782" y="30607"/>
                </a:lnTo>
                <a:lnTo>
                  <a:pt x="2550782" y="32258"/>
                </a:lnTo>
                <a:lnTo>
                  <a:pt x="2550782" y="35687"/>
                </a:lnTo>
                <a:lnTo>
                  <a:pt x="2549093" y="37338"/>
                </a:lnTo>
                <a:lnTo>
                  <a:pt x="2547391" y="35687"/>
                </a:lnTo>
                <a:lnTo>
                  <a:pt x="2550782" y="35687"/>
                </a:lnTo>
                <a:lnTo>
                  <a:pt x="2550782" y="32258"/>
                </a:lnTo>
                <a:lnTo>
                  <a:pt x="2547391" y="32258"/>
                </a:lnTo>
                <a:lnTo>
                  <a:pt x="2547391" y="28829"/>
                </a:lnTo>
                <a:lnTo>
                  <a:pt x="2545689" y="27178"/>
                </a:lnTo>
                <a:lnTo>
                  <a:pt x="2542298" y="27178"/>
                </a:lnTo>
                <a:lnTo>
                  <a:pt x="2542298" y="22098"/>
                </a:lnTo>
                <a:lnTo>
                  <a:pt x="2538907" y="22098"/>
                </a:lnTo>
                <a:lnTo>
                  <a:pt x="2538907" y="27178"/>
                </a:lnTo>
                <a:lnTo>
                  <a:pt x="2530424" y="27178"/>
                </a:lnTo>
                <a:lnTo>
                  <a:pt x="2530424" y="30607"/>
                </a:lnTo>
                <a:lnTo>
                  <a:pt x="2535504" y="30607"/>
                </a:lnTo>
                <a:lnTo>
                  <a:pt x="2535504" y="32258"/>
                </a:lnTo>
                <a:lnTo>
                  <a:pt x="2535504" y="34036"/>
                </a:lnTo>
                <a:lnTo>
                  <a:pt x="2533815" y="34036"/>
                </a:lnTo>
                <a:lnTo>
                  <a:pt x="2533815" y="51054"/>
                </a:lnTo>
                <a:lnTo>
                  <a:pt x="2533815" y="54483"/>
                </a:lnTo>
                <a:lnTo>
                  <a:pt x="2530424" y="54483"/>
                </a:lnTo>
                <a:lnTo>
                  <a:pt x="2530424" y="51054"/>
                </a:lnTo>
                <a:lnTo>
                  <a:pt x="2533815" y="51054"/>
                </a:lnTo>
                <a:lnTo>
                  <a:pt x="2533815" y="34036"/>
                </a:lnTo>
                <a:lnTo>
                  <a:pt x="2530424" y="34036"/>
                </a:lnTo>
                <a:lnTo>
                  <a:pt x="2530424" y="32258"/>
                </a:lnTo>
                <a:lnTo>
                  <a:pt x="2528722" y="30607"/>
                </a:lnTo>
                <a:lnTo>
                  <a:pt x="2521928" y="30607"/>
                </a:lnTo>
                <a:lnTo>
                  <a:pt x="2521928" y="34036"/>
                </a:lnTo>
                <a:lnTo>
                  <a:pt x="2510053" y="34036"/>
                </a:lnTo>
                <a:lnTo>
                  <a:pt x="2510053" y="54483"/>
                </a:lnTo>
                <a:lnTo>
                  <a:pt x="2510053" y="56134"/>
                </a:lnTo>
                <a:lnTo>
                  <a:pt x="2510053" y="57785"/>
                </a:lnTo>
                <a:lnTo>
                  <a:pt x="2506662" y="57785"/>
                </a:lnTo>
                <a:lnTo>
                  <a:pt x="2506662" y="54483"/>
                </a:lnTo>
                <a:lnTo>
                  <a:pt x="2510053" y="54483"/>
                </a:lnTo>
                <a:lnTo>
                  <a:pt x="2510053" y="34036"/>
                </a:lnTo>
                <a:lnTo>
                  <a:pt x="2509215" y="37338"/>
                </a:lnTo>
                <a:lnTo>
                  <a:pt x="2508351" y="40767"/>
                </a:lnTo>
                <a:lnTo>
                  <a:pt x="2508351" y="39116"/>
                </a:lnTo>
                <a:lnTo>
                  <a:pt x="2503271" y="39116"/>
                </a:lnTo>
                <a:lnTo>
                  <a:pt x="2503271" y="49276"/>
                </a:lnTo>
                <a:lnTo>
                  <a:pt x="2503271" y="52705"/>
                </a:lnTo>
                <a:lnTo>
                  <a:pt x="2501569" y="54483"/>
                </a:lnTo>
                <a:lnTo>
                  <a:pt x="2498179" y="54483"/>
                </a:lnTo>
                <a:lnTo>
                  <a:pt x="2498179" y="51054"/>
                </a:lnTo>
                <a:lnTo>
                  <a:pt x="2501569" y="51054"/>
                </a:lnTo>
                <a:lnTo>
                  <a:pt x="2501569" y="49276"/>
                </a:lnTo>
                <a:lnTo>
                  <a:pt x="2503271" y="49276"/>
                </a:lnTo>
                <a:lnTo>
                  <a:pt x="2503271" y="39116"/>
                </a:lnTo>
                <a:lnTo>
                  <a:pt x="2491384" y="39116"/>
                </a:lnTo>
                <a:lnTo>
                  <a:pt x="2491384" y="40767"/>
                </a:lnTo>
                <a:lnTo>
                  <a:pt x="2491384" y="45974"/>
                </a:lnTo>
                <a:lnTo>
                  <a:pt x="2491384" y="47625"/>
                </a:lnTo>
                <a:lnTo>
                  <a:pt x="2489682" y="47625"/>
                </a:lnTo>
                <a:lnTo>
                  <a:pt x="2487993" y="45986"/>
                </a:lnTo>
                <a:lnTo>
                  <a:pt x="2487993" y="39116"/>
                </a:lnTo>
                <a:lnTo>
                  <a:pt x="2464231" y="39116"/>
                </a:lnTo>
                <a:lnTo>
                  <a:pt x="2464231" y="45974"/>
                </a:lnTo>
                <a:lnTo>
                  <a:pt x="2460841" y="45974"/>
                </a:lnTo>
                <a:lnTo>
                  <a:pt x="2460841" y="37338"/>
                </a:lnTo>
                <a:lnTo>
                  <a:pt x="2445562" y="37338"/>
                </a:lnTo>
                <a:lnTo>
                  <a:pt x="2445562" y="39116"/>
                </a:lnTo>
                <a:lnTo>
                  <a:pt x="2448953" y="39116"/>
                </a:lnTo>
                <a:lnTo>
                  <a:pt x="2448953" y="44196"/>
                </a:lnTo>
                <a:lnTo>
                  <a:pt x="2443861" y="44196"/>
                </a:lnTo>
                <a:lnTo>
                  <a:pt x="2443861" y="45974"/>
                </a:lnTo>
                <a:lnTo>
                  <a:pt x="2443861" y="47625"/>
                </a:lnTo>
                <a:lnTo>
                  <a:pt x="2435377" y="47625"/>
                </a:lnTo>
                <a:lnTo>
                  <a:pt x="2435377" y="42545"/>
                </a:lnTo>
                <a:lnTo>
                  <a:pt x="2442172" y="42545"/>
                </a:lnTo>
                <a:lnTo>
                  <a:pt x="2442172" y="37338"/>
                </a:lnTo>
                <a:lnTo>
                  <a:pt x="2435377" y="37338"/>
                </a:lnTo>
                <a:lnTo>
                  <a:pt x="2435377" y="40767"/>
                </a:lnTo>
                <a:lnTo>
                  <a:pt x="2431986" y="40767"/>
                </a:lnTo>
                <a:lnTo>
                  <a:pt x="2431986" y="32258"/>
                </a:lnTo>
                <a:lnTo>
                  <a:pt x="2428595" y="32258"/>
                </a:lnTo>
                <a:lnTo>
                  <a:pt x="2428595" y="42545"/>
                </a:lnTo>
                <a:lnTo>
                  <a:pt x="2428595" y="45974"/>
                </a:lnTo>
                <a:lnTo>
                  <a:pt x="2425204" y="45974"/>
                </a:lnTo>
                <a:lnTo>
                  <a:pt x="2425204" y="44196"/>
                </a:lnTo>
                <a:lnTo>
                  <a:pt x="2426893" y="42545"/>
                </a:lnTo>
                <a:lnTo>
                  <a:pt x="2428595" y="42545"/>
                </a:lnTo>
                <a:lnTo>
                  <a:pt x="2428595" y="32258"/>
                </a:lnTo>
                <a:lnTo>
                  <a:pt x="2420112" y="32258"/>
                </a:lnTo>
                <a:lnTo>
                  <a:pt x="2420112" y="34036"/>
                </a:lnTo>
                <a:lnTo>
                  <a:pt x="2420112" y="39116"/>
                </a:lnTo>
                <a:lnTo>
                  <a:pt x="2420112" y="40767"/>
                </a:lnTo>
                <a:lnTo>
                  <a:pt x="2418410" y="39116"/>
                </a:lnTo>
                <a:lnTo>
                  <a:pt x="2416708" y="39116"/>
                </a:lnTo>
                <a:lnTo>
                  <a:pt x="2418410" y="37338"/>
                </a:lnTo>
                <a:lnTo>
                  <a:pt x="2418410" y="39116"/>
                </a:lnTo>
                <a:lnTo>
                  <a:pt x="2420112" y="39116"/>
                </a:lnTo>
                <a:lnTo>
                  <a:pt x="2420112" y="34036"/>
                </a:lnTo>
                <a:lnTo>
                  <a:pt x="2416708" y="34036"/>
                </a:lnTo>
                <a:lnTo>
                  <a:pt x="2415019" y="32258"/>
                </a:lnTo>
                <a:lnTo>
                  <a:pt x="2415019" y="30607"/>
                </a:lnTo>
                <a:lnTo>
                  <a:pt x="2406535" y="30607"/>
                </a:lnTo>
                <a:lnTo>
                  <a:pt x="2406535" y="32258"/>
                </a:lnTo>
                <a:lnTo>
                  <a:pt x="2401443" y="32258"/>
                </a:lnTo>
                <a:lnTo>
                  <a:pt x="2399741" y="34036"/>
                </a:lnTo>
                <a:lnTo>
                  <a:pt x="2399741" y="37338"/>
                </a:lnTo>
                <a:lnTo>
                  <a:pt x="2396350" y="37338"/>
                </a:lnTo>
                <a:lnTo>
                  <a:pt x="2394648" y="35687"/>
                </a:lnTo>
                <a:lnTo>
                  <a:pt x="2394648" y="34036"/>
                </a:lnTo>
                <a:lnTo>
                  <a:pt x="2392946" y="34036"/>
                </a:lnTo>
                <a:lnTo>
                  <a:pt x="2392946" y="37338"/>
                </a:lnTo>
                <a:lnTo>
                  <a:pt x="2389555" y="37338"/>
                </a:lnTo>
                <a:lnTo>
                  <a:pt x="2389555" y="40767"/>
                </a:lnTo>
                <a:lnTo>
                  <a:pt x="2381072" y="40767"/>
                </a:lnTo>
                <a:lnTo>
                  <a:pt x="2381072" y="37338"/>
                </a:lnTo>
                <a:lnTo>
                  <a:pt x="2387866" y="37338"/>
                </a:lnTo>
                <a:lnTo>
                  <a:pt x="2387866" y="34036"/>
                </a:lnTo>
                <a:lnTo>
                  <a:pt x="2381072" y="34036"/>
                </a:lnTo>
                <a:lnTo>
                  <a:pt x="2381072" y="30607"/>
                </a:lnTo>
                <a:lnTo>
                  <a:pt x="2379383" y="30607"/>
                </a:lnTo>
                <a:lnTo>
                  <a:pt x="2379383" y="59563"/>
                </a:lnTo>
                <a:lnTo>
                  <a:pt x="2379383" y="61214"/>
                </a:lnTo>
                <a:lnTo>
                  <a:pt x="2375979" y="61214"/>
                </a:lnTo>
                <a:lnTo>
                  <a:pt x="2375979" y="59563"/>
                </a:lnTo>
                <a:lnTo>
                  <a:pt x="2379383" y="59563"/>
                </a:lnTo>
                <a:lnTo>
                  <a:pt x="2379383" y="30607"/>
                </a:lnTo>
                <a:lnTo>
                  <a:pt x="2377681" y="30607"/>
                </a:lnTo>
                <a:lnTo>
                  <a:pt x="2377681" y="35687"/>
                </a:lnTo>
                <a:lnTo>
                  <a:pt x="2372588" y="35687"/>
                </a:lnTo>
                <a:lnTo>
                  <a:pt x="2372588" y="40767"/>
                </a:lnTo>
                <a:lnTo>
                  <a:pt x="2372588" y="44196"/>
                </a:lnTo>
                <a:lnTo>
                  <a:pt x="2372588" y="45974"/>
                </a:lnTo>
                <a:lnTo>
                  <a:pt x="2372588" y="47625"/>
                </a:lnTo>
                <a:lnTo>
                  <a:pt x="2370886" y="49276"/>
                </a:lnTo>
                <a:lnTo>
                  <a:pt x="2364105" y="49276"/>
                </a:lnTo>
                <a:lnTo>
                  <a:pt x="2364105" y="45974"/>
                </a:lnTo>
                <a:lnTo>
                  <a:pt x="2372588" y="45974"/>
                </a:lnTo>
                <a:lnTo>
                  <a:pt x="2372588" y="44196"/>
                </a:lnTo>
                <a:lnTo>
                  <a:pt x="2370886" y="44196"/>
                </a:lnTo>
                <a:lnTo>
                  <a:pt x="2369197" y="42545"/>
                </a:lnTo>
                <a:lnTo>
                  <a:pt x="2369197" y="39116"/>
                </a:lnTo>
                <a:lnTo>
                  <a:pt x="2362403" y="39116"/>
                </a:lnTo>
                <a:lnTo>
                  <a:pt x="2362403" y="35687"/>
                </a:lnTo>
                <a:lnTo>
                  <a:pt x="2359012" y="35687"/>
                </a:lnTo>
                <a:lnTo>
                  <a:pt x="2359012" y="45974"/>
                </a:lnTo>
                <a:lnTo>
                  <a:pt x="2359012" y="49276"/>
                </a:lnTo>
                <a:lnTo>
                  <a:pt x="2355621" y="49276"/>
                </a:lnTo>
                <a:lnTo>
                  <a:pt x="2355621" y="59563"/>
                </a:lnTo>
                <a:lnTo>
                  <a:pt x="2355621" y="61214"/>
                </a:lnTo>
                <a:lnTo>
                  <a:pt x="2352217" y="61214"/>
                </a:lnTo>
                <a:lnTo>
                  <a:pt x="2352217" y="59563"/>
                </a:lnTo>
                <a:lnTo>
                  <a:pt x="2353919" y="57785"/>
                </a:lnTo>
                <a:lnTo>
                  <a:pt x="2355621" y="59563"/>
                </a:lnTo>
                <a:lnTo>
                  <a:pt x="2355621" y="49276"/>
                </a:lnTo>
                <a:lnTo>
                  <a:pt x="2355621" y="45974"/>
                </a:lnTo>
                <a:lnTo>
                  <a:pt x="2359012" y="45974"/>
                </a:lnTo>
                <a:lnTo>
                  <a:pt x="2359012" y="35687"/>
                </a:lnTo>
                <a:lnTo>
                  <a:pt x="2343734" y="35687"/>
                </a:lnTo>
                <a:lnTo>
                  <a:pt x="2343734" y="39116"/>
                </a:lnTo>
                <a:lnTo>
                  <a:pt x="2347125" y="39116"/>
                </a:lnTo>
                <a:lnTo>
                  <a:pt x="2347125" y="44196"/>
                </a:lnTo>
                <a:lnTo>
                  <a:pt x="2343734" y="44196"/>
                </a:lnTo>
                <a:lnTo>
                  <a:pt x="2343734" y="39116"/>
                </a:lnTo>
                <a:lnTo>
                  <a:pt x="2326767" y="39116"/>
                </a:lnTo>
                <a:lnTo>
                  <a:pt x="2326767" y="35687"/>
                </a:lnTo>
                <a:lnTo>
                  <a:pt x="2323376" y="35687"/>
                </a:lnTo>
                <a:lnTo>
                  <a:pt x="2323376" y="37338"/>
                </a:lnTo>
                <a:lnTo>
                  <a:pt x="2323376" y="61214"/>
                </a:lnTo>
                <a:lnTo>
                  <a:pt x="2323376" y="64643"/>
                </a:lnTo>
                <a:lnTo>
                  <a:pt x="2321674" y="64643"/>
                </a:lnTo>
                <a:lnTo>
                  <a:pt x="2319972" y="62992"/>
                </a:lnTo>
                <a:lnTo>
                  <a:pt x="2321674" y="62992"/>
                </a:lnTo>
                <a:lnTo>
                  <a:pt x="2323376" y="61214"/>
                </a:lnTo>
                <a:lnTo>
                  <a:pt x="2323376" y="37338"/>
                </a:lnTo>
                <a:lnTo>
                  <a:pt x="2321674" y="37338"/>
                </a:lnTo>
                <a:lnTo>
                  <a:pt x="2321674" y="40767"/>
                </a:lnTo>
                <a:lnTo>
                  <a:pt x="2321674" y="44196"/>
                </a:lnTo>
                <a:lnTo>
                  <a:pt x="2318283" y="44196"/>
                </a:lnTo>
                <a:lnTo>
                  <a:pt x="2318283" y="40767"/>
                </a:lnTo>
                <a:lnTo>
                  <a:pt x="2321674" y="40767"/>
                </a:lnTo>
                <a:lnTo>
                  <a:pt x="2321674" y="37338"/>
                </a:lnTo>
                <a:lnTo>
                  <a:pt x="2318283" y="37338"/>
                </a:lnTo>
                <a:lnTo>
                  <a:pt x="2318283" y="39116"/>
                </a:lnTo>
                <a:lnTo>
                  <a:pt x="2314892" y="39116"/>
                </a:lnTo>
                <a:lnTo>
                  <a:pt x="2314892" y="45974"/>
                </a:lnTo>
                <a:lnTo>
                  <a:pt x="2314892" y="49276"/>
                </a:lnTo>
                <a:lnTo>
                  <a:pt x="2314892" y="57785"/>
                </a:lnTo>
                <a:lnTo>
                  <a:pt x="2314892" y="61214"/>
                </a:lnTo>
                <a:lnTo>
                  <a:pt x="2311489" y="61214"/>
                </a:lnTo>
                <a:lnTo>
                  <a:pt x="2311489" y="56134"/>
                </a:lnTo>
                <a:lnTo>
                  <a:pt x="2313190" y="56134"/>
                </a:lnTo>
                <a:lnTo>
                  <a:pt x="2314879" y="57785"/>
                </a:lnTo>
                <a:lnTo>
                  <a:pt x="2314892" y="49276"/>
                </a:lnTo>
                <a:lnTo>
                  <a:pt x="2313190" y="49276"/>
                </a:lnTo>
                <a:lnTo>
                  <a:pt x="2311489" y="47625"/>
                </a:lnTo>
                <a:lnTo>
                  <a:pt x="2311489" y="45974"/>
                </a:lnTo>
                <a:lnTo>
                  <a:pt x="2313190" y="45974"/>
                </a:lnTo>
                <a:lnTo>
                  <a:pt x="2311489" y="47625"/>
                </a:lnTo>
                <a:lnTo>
                  <a:pt x="2314892" y="45974"/>
                </a:lnTo>
                <a:lnTo>
                  <a:pt x="2314892" y="39116"/>
                </a:lnTo>
                <a:lnTo>
                  <a:pt x="2313190" y="39116"/>
                </a:lnTo>
                <a:lnTo>
                  <a:pt x="2313190" y="34036"/>
                </a:lnTo>
                <a:lnTo>
                  <a:pt x="2311489" y="32258"/>
                </a:lnTo>
                <a:lnTo>
                  <a:pt x="2311489" y="30607"/>
                </a:lnTo>
                <a:lnTo>
                  <a:pt x="2303005" y="30607"/>
                </a:lnTo>
                <a:lnTo>
                  <a:pt x="2303005" y="34036"/>
                </a:lnTo>
                <a:lnTo>
                  <a:pt x="2297912" y="34036"/>
                </a:lnTo>
                <a:lnTo>
                  <a:pt x="2294521" y="35687"/>
                </a:lnTo>
                <a:lnTo>
                  <a:pt x="2294521" y="37338"/>
                </a:lnTo>
                <a:lnTo>
                  <a:pt x="2294521" y="57785"/>
                </a:lnTo>
                <a:lnTo>
                  <a:pt x="2294521" y="62992"/>
                </a:lnTo>
                <a:lnTo>
                  <a:pt x="2289429" y="62992"/>
                </a:lnTo>
                <a:lnTo>
                  <a:pt x="2289429" y="57785"/>
                </a:lnTo>
                <a:lnTo>
                  <a:pt x="2294521" y="57785"/>
                </a:lnTo>
                <a:lnTo>
                  <a:pt x="2294521" y="37338"/>
                </a:lnTo>
                <a:lnTo>
                  <a:pt x="2291130" y="37338"/>
                </a:lnTo>
                <a:lnTo>
                  <a:pt x="2291130" y="32258"/>
                </a:lnTo>
                <a:lnTo>
                  <a:pt x="2274151" y="32258"/>
                </a:lnTo>
                <a:lnTo>
                  <a:pt x="2274151" y="51054"/>
                </a:lnTo>
                <a:lnTo>
                  <a:pt x="2274151" y="52705"/>
                </a:lnTo>
                <a:lnTo>
                  <a:pt x="2270760" y="52705"/>
                </a:lnTo>
                <a:lnTo>
                  <a:pt x="2270760" y="51054"/>
                </a:lnTo>
                <a:lnTo>
                  <a:pt x="2272461" y="49276"/>
                </a:lnTo>
                <a:lnTo>
                  <a:pt x="2274151" y="51054"/>
                </a:lnTo>
                <a:lnTo>
                  <a:pt x="2274151" y="32258"/>
                </a:lnTo>
                <a:lnTo>
                  <a:pt x="2272461" y="32258"/>
                </a:lnTo>
                <a:lnTo>
                  <a:pt x="2272461" y="35687"/>
                </a:lnTo>
                <a:lnTo>
                  <a:pt x="2262276" y="35687"/>
                </a:lnTo>
                <a:lnTo>
                  <a:pt x="2262276" y="59563"/>
                </a:lnTo>
                <a:lnTo>
                  <a:pt x="2262276" y="61214"/>
                </a:lnTo>
                <a:lnTo>
                  <a:pt x="2258885" y="61214"/>
                </a:lnTo>
                <a:lnTo>
                  <a:pt x="2258885" y="59563"/>
                </a:lnTo>
                <a:lnTo>
                  <a:pt x="2260574" y="57785"/>
                </a:lnTo>
                <a:lnTo>
                  <a:pt x="2262276" y="59563"/>
                </a:lnTo>
                <a:lnTo>
                  <a:pt x="2262276" y="35687"/>
                </a:lnTo>
                <a:lnTo>
                  <a:pt x="2262276" y="34036"/>
                </a:lnTo>
                <a:lnTo>
                  <a:pt x="2258885" y="34036"/>
                </a:lnTo>
                <a:lnTo>
                  <a:pt x="2258885" y="35687"/>
                </a:lnTo>
                <a:lnTo>
                  <a:pt x="2258885" y="37338"/>
                </a:lnTo>
                <a:lnTo>
                  <a:pt x="2258885" y="44196"/>
                </a:lnTo>
                <a:lnTo>
                  <a:pt x="2258885" y="47625"/>
                </a:lnTo>
                <a:lnTo>
                  <a:pt x="2255482" y="47625"/>
                </a:lnTo>
                <a:lnTo>
                  <a:pt x="2255482" y="42545"/>
                </a:lnTo>
                <a:lnTo>
                  <a:pt x="2250402" y="42545"/>
                </a:lnTo>
                <a:lnTo>
                  <a:pt x="2250402" y="39116"/>
                </a:lnTo>
                <a:lnTo>
                  <a:pt x="2241905" y="39116"/>
                </a:lnTo>
                <a:lnTo>
                  <a:pt x="2241905" y="35687"/>
                </a:lnTo>
                <a:lnTo>
                  <a:pt x="2238514" y="35687"/>
                </a:lnTo>
                <a:lnTo>
                  <a:pt x="2238514" y="56134"/>
                </a:lnTo>
                <a:lnTo>
                  <a:pt x="2236825" y="57785"/>
                </a:lnTo>
                <a:lnTo>
                  <a:pt x="2235123" y="56134"/>
                </a:lnTo>
                <a:lnTo>
                  <a:pt x="2236825" y="54483"/>
                </a:lnTo>
                <a:lnTo>
                  <a:pt x="2238514" y="56134"/>
                </a:lnTo>
                <a:lnTo>
                  <a:pt x="2238514" y="35687"/>
                </a:lnTo>
                <a:lnTo>
                  <a:pt x="2233422" y="35687"/>
                </a:lnTo>
                <a:lnTo>
                  <a:pt x="2233422" y="49276"/>
                </a:lnTo>
                <a:lnTo>
                  <a:pt x="2233422" y="52705"/>
                </a:lnTo>
                <a:lnTo>
                  <a:pt x="2230031" y="52705"/>
                </a:lnTo>
                <a:lnTo>
                  <a:pt x="2230031" y="49276"/>
                </a:lnTo>
                <a:lnTo>
                  <a:pt x="2233422" y="49276"/>
                </a:lnTo>
                <a:lnTo>
                  <a:pt x="2233422" y="35687"/>
                </a:lnTo>
                <a:lnTo>
                  <a:pt x="2231733" y="35687"/>
                </a:lnTo>
                <a:lnTo>
                  <a:pt x="2230031" y="37338"/>
                </a:lnTo>
                <a:lnTo>
                  <a:pt x="2230031" y="40767"/>
                </a:lnTo>
                <a:lnTo>
                  <a:pt x="2226640" y="40767"/>
                </a:lnTo>
                <a:lnTo>
                  <a:pt x="2226640" y="35687"/>
                </a:lnTo>
                <a:lnTo>
                  <a:pt x="2224938" y="34036"/>
                </a:lnTo>
                <a:lnTo>
                  <a:pt x="2221547" y="34036"/>
                </a:lnTo>
                <a:lnTo>
                  <a:pt x="2221547" y="45974"/>
                </a:lnTo>
                <a:lnTo>
                  <a:pt x="2221547" y="47625"/>
                </a:lnTo>
                <a:lnTo>
                  <a:pt x="2221547" y="49276"/>
                </a:lnTo>
                <a:lnTo>
                  <a:pt x="2221547" y="62992"/>
                </a:lnTo>
                <a:lnTo>
                  <a:pt x="2221547" y="64643"/>
                </a:lnTo>
                <a:lnTo>
                  <a:pt x="2219845" y="64643"/>
                </a:lnTo>
                <a:lnTo>
                  <a:pt x="2219845" y="66294"/>
                </a:lnTo>
                <a:lnTo>
                  <a:pt x="2218156" y="66294"/>
                </a:lnTo>
                <a:lnTo>
                  <a:pt x="2218156" y="62992"/>
                </a:lnTo>
                <a:lnTo>
                  <a:pt x="2221547" y="62992"/>
                </a:lnTo>
                <a:lnTo>
                  <a:pt x="2221547" y="49276"/>
                </a:lnTo>
                <a:lnTo>
                  <a:pt x="2219845" y="49276"/>
                </a:lnTo>
                <a:lnTo>
                  <a:pt x="2218156" y="47625"/>
                </a:lnTo>
                <a:lnTo>
                  <a:pt x="2219845" y="45974"/>
                </a:lnTo>
                <a:lnTo>
                  <a:pt x="2221547" y="45974"/>
                </a:lnTo>
                <a:lnTo>
                  <a:pt x="2221547" y="34036"/>
                </a:lnTo>
                <a:lnTo>
                  <a:pt x="2214753" y="34036"/>
                </a:lnTo>
                <a:lnTo>
                  <a:pt x="2213064" y="35687"/>
                </a:lnTo>
                <a:lnTo>
                  <a:pt x="2213064" y="39116"/>
                </a:lnTo>
                <a:lnTo>
                  <a:pt x="2213064" y="52705"/>
                </a:lnTo>
                <a:lnTo>
                  <a:pt x="2213064" y="54483"/>
                </a:lnTo>
                <a:lnTo>
                  <a:pt x="2213064" y="56134"/>
                </a:lnTo>
                <a:lnTo>
                  <a:pt x="2213064" y="62992"/>
                </a:lnTo>
                <a:lnTo>
                  <a:pt x="2211362" y="64643"/>
                </a:lnTo>
                <a:lnTo>
                  <a:pt x="2211362" y="66294"/>
                </a:lnTo>
                <a:lnTo>
                  <a:pt x="2209660" y="64643"/>
                </a:lnTo>
                <a:lnTo>
                  <a:pt x="2211362" y="62992"/>
                </a:lnTo>
                <a:lnTo>
                  <a:pt x="2213064" y="62992"/>
                </a:lnTo>
                <a:lnTo>
                  <a:pt x="2213064" y="56134"/>
                </a:lnTo>
                <a:lnTo>
                  <a:pt x="2211362" y="57785"/>
                </a:lnTo>
                <a:lnTo>
                  <a:pt x="2207971" y="56134"/>
                </a:lnTo>
                <a:lnTo>
                  <a:pt x="2207971" y="52705"/>
                </a:lnTo>
                <a:lnTo>
                  <a:pt x="2213064" y="52705"/>
                </a:lnTo>
                <a:lnTo>
                  <a:pt x="2213064" y="39116"/>
                </a:lnTo>
                <a:lnTo>
                  <a:pt x="2207971" y="39116"/>
                </a:lnTo>
                <a:lnTo>
                  <a:pt x="2207971" y="40767"/>
                </a:lnTo>
                <a:lnTo>
                  <a:pt x="2207971" y="42545"/>
                </a:lnTo>
                <a:lnTo>
                  <a:pt x="2204580" y="42545"/>
                </a:lnTo>
                <a:lnTo>
                  <a:pt x="2204580" y="45974"/>
                </a:lnTo>
                <a:lnTo>
                  <a:pt x="2204580" y="49276"/>
                </a:lnTo>
                <a:lnTo>
                  <a:pt x="2204580" y="57785"/>
                </a:lnTo>
                <a:lnTo>
                  <a:pt x="2204580" y="61214"/>
                </a:lnTo>
                <a:lnTo>
                  <a:pt x="2204580" y="66294"/>
                </a:lnTo>
                <a:lnTo>
                  <a:pt x="2204580" y="68072"/>
                </a:lnTo>
                <a:lnTo>
                  <a:pt x="2202878" y="69723"/>
                </a:lnTo>
                <a:lnTo>
                  <a:pt x="2201176" y="68072"/>
                </a:lnTo>
                <a:lnTo>
                  <a:pt x="2201176" y="66294"/>
                </a:lnTo>
                <a:lnTo>
                  <a:pt x="2204580" y="66294"/>
                </a:lnTo>
                <a:lnTo>
                  <a:pt x="2204580" y="61214"/>
                </a:lnTo>
                <a:lnTo>
                  <a:pt x="2201176" y="61214"/>
                </a:lnTo>
                <a:lnTo>
                  <a:pt x="2201176" y="57785"/>
                </a:lnTo>
                <a:lnTo>
                  <a:pt x="2204580" y="57785"/>
                </a:lnTo>
                <a:lnTo>
                  <a:pt x="2204580" y="49276"/>
                </a:lnTo>
                <a:lnTo>
                  <a:pt x="2201176" y="49276"/>
                </a:lnTo>
                <a:lnTo>
                  <a:pt x="2201176" y="47625"/>
                </a:lnTo>
                <a:lnTo>
                  <a:pt x="2204580" y="45974"/>
                </a:lnTo>
                <a:lnTo>
                  <a:pt x="2204580" y="42545"/>
                </a:lnTo>
                <a:lnTo>
                  <a:pt x="2204580" y="39116"/>
                </a:lnTo>
                <a:lnTo>
                  <a:pt x="2196084" y="39116"/>
                </a:lnTo>
                <a:lnTo>
                  <a:pt x="2196084" y="57785"/>
                </a:lnTo>
                <a:lnTo>
                  <a:pt x="2196084" y="61214"/>
                </a:lnTo>
                <a:lnTo>
                  <a:pt x="2194395" y="61214"/>
                </a:lnTo>
                <a:lnTo>
                  <a:pt x="2194395" y="62992"/>
                </a:lnTo>
                <a:lnTo>
                  <a:pt x="2194395" y="66294"/>
                </a:lnTo>
                <a:lnTo>
                  <a:pt x="2189302" y="66294"/>
                </a:lnTo>
                <a:lnTo>
                  <a:pt x="2189302" y="64643"/>
                </a:lnTo>
                <a:lnTo>
                  <a:pt x="2190991" y="62992"/>
                </a:lnTo>
                <a:lnTo>
                  <a:pt x="2194395" y="62992"/>
                </a:lnTo>
                <a:lnTo>
                  <a:pt x="2194395" y="61214"/>
                </a:lnTo>
                <a:lnTo>
                  <a:pt x="2192693" y="61214"/>
                </a:lnTo>
                <a:lnTo>
                  <a:pt x="2192693" y="59563"/>
                </a:lnTo>
                <a:lnTo>
                  <a:pt x="2196084" y="57785"/>
                </a:lnTo>
                <a:lnTo>
                  <a:pt x="2196084" y="39116"/>
                </a:lnTo>
                <a:lnTo>
                  <a:pt x="2180818" y="39116"/>
                </a:lnTo>
                <a:lnTo>
                  <a:pt x="2180818" y="44196"/>
                </a:lnTo>
                <a:lnTo>
                  <a:pt x="2175713" y="44196"/>
                </a:lnTo>
                <a:lnTo>
                  <a:pt x="2175713" y="52705"/>
                </a:lnTo>
                <a:lnTo>
                  <a:pt x="2174024" y="54483"/>
                </a:lnTo>
                <a:lnTo>
                  <a:pt x="2172335" y="54483"/>
                </a:lnTo>
                <a:lnTo>
                  <a:pt x="2172335" y="62992"/>
                </a:lnTo>
                <a:lnTo>
                  <a:pt x="2172335" y="64643"/>
                </a:lnTo>
                <a:lnTo>
                  <a:pt x="2170633" y="66294"/>
                </a:lnTo>
                <a:lnTo>
                  <a:pt x="2168931" y="66294"/>
                </a:lnTo>
                <a:lnTo>
                  <a:pt x="2168931" y="62992"/>
                </a:lnTo>
                <a:lnTo>
                  <a:pt x="2172335" y="62992"/>
                </a:lnTo>
                <a:lnTo>
                  <a:pt x="2172335" y="54483"/>
                </a:lnTo>
                <a:lnTo>
                  <a:pt x="2172335" y="52705"/>
                </a:lnTo>
                <a:lnTo>
                  <a:pt x="2174024" y="51054"/>
                </a:lnTo>
                <a:lnTo>
                  <a:pt x="2175713" y="52705"/>
                </a:lnTo>
                <a:lnTo>
                  <a:pt x="2175713" y="44196"/>
                </a:lnTo>
                <a:lnTo>
                  <a:pt x="2167242" y="44196"/>
                </a:lnTo>
                <a:lnTo>
                  <a:pt x="2167242" y="42545"/>
                </a:lnTo>
                <a:lnTo>
                  <a:pt x="2165540" y="42545"/>
                </a:lnTo>
                <a:lnTo>
                  <a:pt x="2165540" y="40767"/>
                </a:lnTo>
                <a:lnTo>
                  <a:pt x="2160447" y="40767"/>
                </a:lnTo>
                <a:lnTo>
                  <a:pt x="2160447" y="66294"/>
                </a:lnTo>
                <a:lnTo>
                  <a:pt x="2160447" y="68072"/>
                </a:lnTo>
                <a:lnTo>
                  <a:pt x="2158746" y="69723"/>
                </a:lnTo>
                <a:lnTo>
                  <a:pt x="2157057" y="68072"/>
                </a:lnTo>
                <a:lnTo>
                  <a:pt x="2157057" y="66294"/>
                </a:lnTo>
                <a:lnTo>
                  <a:pt x="2160447" y="66294"/>
                </a:lnTo>
                <a:lnTo>
                  <a:pt x="2160447" y="40767"/>
                </a:lnTo>
                <a:lnTo>
                  <a:pt x="2158746" y="40767"/>
                </a:lnTo>
                <a:lnTo>
                  <a:pt x="2158746" y="44196"/>
                </a:lnTo>
                <a:lnTo>
                  <a:pt x="2158746" y="45974"/>
                </a:lnTo>
                <a:lnTo>
                  <a:pt x="2158746" y="51054"/>
                </a:lnTo>
                <a:lnTo>
                  <a:pt x="2158746" y="54483"/>
                </a:lnTo>
                <a:lnTo>
                  <a:pt x="2157057" y="52705"/>
                </a:lnTo>
                <a:lnTo>
                  <a:pt x="2157057" y="49276"/>
                </a:lnTo>
                <a:lnTo>
                  <a:pt x="2151964" y="49276"/>
                </a:lnTo>
                <a:lnTo>
                  <a:pt x="2151964" y="64643"/>
                </a:lnTo>
                <a:lnTo>
                  <a:pt x="2151964" y="66294"/>
                </a:lnTo>
                <a:lnTo>
                  <a:pt x="2150262" y="66294"/>
                </a:lnTo>
                <a:lnTo>
                  <a:pt x="2148573" y="66294"/>
                </a:lnTo>
                <a:lnTo>
                  <a:pt x="2148573" y="64643"/>
                </a:lnTo>
                <a:lnTo>
                  <a:pt x="2150262" y="66294"/>
                </a:lnTo>
                <a:lnTo>
                  <a:pt x="2148573" y="62992"/>
                </a:lnTo>
                <a:lnTo>
                  <a:pt x="2149424" y="64643"/>
                </a:lnTo>
                <a:lnTo>
                  <a:pt x="2151964" y="64643"/>
                </a:lnTo>
                <a:lnTo>
                  <a:pt x="2151964" y="49276"/>
                </a:lnTo>
                <a:lnTo>
                  <a:pt x="2151964" y="45974"/>
                </a:lnTo>
                <a:lnTo>
                  <a:pt x="2150262" y="45974"/>
                </a:lnTo>
                <a:lnTo>
                  <a:pt x="2133295" y="30607"/>
                </a:lnTo>
                <a:lnTo>
                  <a:pt x="2131606" y="30607"/>
                </a:lnTo>
                <a:lnTo>
                  <a:pt x="2131606" y="35687"/>
                </a:lnTo>
                <a:lnTo>
                  <a:pt x="2126500" y="35687"/>
                </a:lnTo>
                <a:lnTo>
                  <a:pt x="2126500" y="62992"/>
                </a:lnTo>
                <a:lnTo>
                  <a:pt x="2126500" y="66294"/>
                </a:lnTo>
                <a:lnTo>
                  <a:pt x="2124811" y="66294"/>
                </a:lnTo>
                <a:lnTo>
                  <a:pt x="2124811" y="62992"/>
                </a:lnTo>
                <a:lnTo>
                  <a:pt x="2126500" y="62992"/>
                </a:lnTo>
                <a:lnTo>
                  <a:pt x="2126500" y="35687"/>
                </a:lnTo>
                <a:lnTo>
                  <a:pt x="2123109" y="35687"/>
                </a:lnTo>
                <a:lnTo>
                  <a:pt x="2123109" y="54483"/>
                </a:lnTo>
                <a:lnTo>
                  <a:pt x="2123109" y="57785"/>
                </a:lnTo>
                <a:lnTo>
                  <a:pt x="2119719" y="57785"/>
                </a:lnTo>
                <a:lnTo>
                  <a:pt x="2119719" y="56134"/>
                </a:lnTo>
                <a:lnTo>
                  <a:pt x="2121420" y="54483"/>
                </a:lnTo>
                <a:lnTo>
                  <a:pt x="2123109" y="54483"/>
                </a:lnTo>
                <a:lnTo>
                  <a:pt x="2123109" y="35687"/>
                </a:lnTo>
                <a:lnTo>
                  <a:pt x="2123109" y="32258"/>
                </a:lnTo>
                <a:lnTo>
                  <a:pt x="2119719" y="32258"/>
                </a:lnTo>
                <a:lnTo>
                  <a:pt x="2118017" y="30607"/>
                </a:lnTo>
                <a:lnTo>
                  <a:pt x="2118017" y="27178"/>
                </a:lnTo>
                <a:lnTo>
                  <a:pt x="2112937" y="27178"/>
                </a:lnTo>
                <a:lnTo>
                  <a:pt x="2107844" y="28829"/>
                </a:lnTo>
                <a:lnTo>
                  <a:pt x="2104440" y="28829"/>
                </a:lnTo>
                <a:lnTo>
                  <a:pt x="2104440" y="34036"/>
                </a:lnTo>
                <a:lnTo>
                  <a:pt x="2106142" y="34036"/>
                </a:lnTo>
                <a:lnTo>
                  <a:pt x="2106142" y="35687"/>
                </a:lnTo>
                <a:lnTo>
                  <a:pt x="2102751" y="35687"/>
                </a:lnTo>
                <a:lnTo>
                  <a:pt x="2102751" y="30607"/>
                </a:lnTo>
                <a:lnTo>
                  <a:pt x="2097659" y="30607"/>
                </a:lnTo>
                <a:lnTo>
                  <a:pt x="2097659" y="25527"/>
                </a:lnTo>
                <a:lnTo>
                  <a:pt x="2095957" y="25527"/>
                </a:lnTo>
                <a:lnTo>
                  <a:pt x="2092566" y="23749"/>
                </a:lnTo>
                <a:lnTo>
                  <a:pt x="2090864" y="25527"/>
                </a:lnTo>
                <a:lnTo>
                  <a:pt x="2089175" y="25527"/>
                </a:lnTo>
                <a:lnTo>
                  <a:pt x="2089175" y="61214"/>
                </a:lnTo>
                <a:lnTo>
                  <a:pt x="2075599" y="61214"/>
                </a:lnTo>
                <a:lnTo>
                  <a:pt x="2075599" y="57785"/>
                </a:lnTo>
                <a:lnTo>
                  <a:pt x="2078990" y="56134"/>
                </a:lnTo>
                <a:lnTo>
                  <a:pt x="2082380" y="56134"/>
                </a:lnTo>
                <a:lnTo>
                  <a:pt x="2082380" y="52705"/>
                </a:lnTo>
                <a:lnTo>
                  <a:pt x="2085771" y="52705"/>
                </a:lnTo>
                <a:lnTo>
                  <a:pt x="2085771" y="57785"/>
                </a:lnTo>
                <a:lnTo>
                  <a:pt x="2087473" y="57785"/>
                </a:lnTo>
                <a:lnTo>
                  <a:pt x="2089175" y="61214"/>
                </a:lnTo>
                <a:lnTo>
                  <a:pt x="2089175" y="25527"/>
                </a:lnTo>
                <a:lnTo>
                  <a:pt x="2087473" y="25527"/>
                </a:lnTo>
                <a:lnTo>
                  <a:pt x="2085771" y="27178"/>
                </a:lnTo>
                <a:lnTo>
                  <a:pt x="2085771" y="28829"/>
                </a:lnTo>
                <a:lnTo>
                  <a:pt x="2072195" y="28829"/>
                </a:lnTo>
                <a:lnTo>
                  <a:pt x="2072195" y="32258"/>
                </a:lnTo>
                <a:lnTo>
                  <a:pt x="2068804" y="32258"/>
                </a:lnTo>
                <a:lnTo>
                  <a:pt x="2068804" y="25527"/>
                </a:lnTo>
                <a:lnTo>
                  <a:pt x="2065413" y="25527"/>
                </a:lnTo>
                <a:lnTo>
                  <a:pt x="2065413" y="27178"/>
                </a:lnTo>
                <a:lnTo>
                  <a:pt x="2062022" y="27178"/>
                </a:lnTo>
                <a:lnTo>
                  <a:pt x="2060321" y="28829"/>
                </a:lnTo>
                <a:lnTo>
                  <a:pt x="2060321" y="30607"/>
                </a:lnTo>
                <a:lnTo>
                  <a:pt x="2056930" y="30607"/>
                </a:lnTo>
                <a:lnTo>
                  <a:pt x="2056930" y="52705"/>
                </a:lnTo>
                <a:lnTo>
                  <a:pt x="2056930" y="61214"/>
                </a:lnTo>
                <a:lnTo>
                  <a:pt x="2053526" y="61214"/>
                </a:lnTo>
                <a:lnTo>
                  <a:pt x="2053526" y="56134"/>
                </a:lnTo>
                <a:lnTo>
                  <a:pt x="2051837" y="54483"/>
                </a:lnTo>
                <a:lnTo>
                  <a:pt x="2051837" y="52705"/>
                </a:lnTo>
                <a:lnTo>
                  <a:pt x="2056930" y="52705"/>
                </a:lnTo>
                <a:lnTo>
                  <a:pt x="2056930" y="30607"/>
                </a:lnTo>
                <a:lnTo>
                  <a:pt x="2055228" y="32258"/>
                </a:lnTo>
                <a:lnTo>
                  <a:pt x="2055228" y="35687"/>
                </a:lnTo>
                <a:lnTo>
                  <a:pt x="2046744" y="35687"/>
                </a:lnTo>
                <a:lnTo>
                  <a:pt x="2046744" y="34036"/>
                </a:lnTo>
                <a:lnTo>
                  <a:pt x="2034870" y="34036"/>
                </a:lnTo>
                <a:lnTo>
                  <a:pt x="2034870" y="35687"/>
                </a:lnTo>
                <a:lnTo>
                  <a:pt x="2034870" y="37338"/>
                </a:lnTo>
                <a:lnTo>
                  <a:pt x="2031466" y="37338"/>
                </a:lnTo>
                <a:lnTo>
                  <a:pt x="2031466" y="52705"/>
                </a:lnTo>
                <a:lnTo>
                  <a:pt x="2031466" y="57785"/>
                </a:lnTo>
                <a:lnTo>
                  <a:pt x="2026373" y="57785"/>
                </a:lnTo>
                <a:lnTo>
                  <a:pt x="2026373" y="54483"/>
                </a:lnTo>
                <a:lnTo>
                  <a:pt x="2028075" y="52705"/>
                </a:lnTo>
                <a:lnTo>
                  <a:pt x="2031466" y="52705"/>
                </a:lnTo>
                <a:lnTo>
                  <a:pt x="2031466" y="37338"/>
                </a:lnTo>
                <a:lnTo>
                  <a:pt x="2029777" y="37338"/>
                </a:lnTo>
                <a:lnTo>
                  <a:pt x="2029777" y="34036"/>
                </a:lnTo>
                <a:lnTo>
                  <a:pt x="2026373" y="34036"/>
                </a:lnTo>
                <a:lnTo>
                  <a:pt x="2026373" y="28829"/>
                </a:lnTo>
                <a:lnTo>
                  <a:pt x="2021281" y="28829"/>
                </a:lnTo>
                <a:lnTo>
                  <a:pt x="2021281" y="64643"/>
                </a:lnTo>
                <a:lnTo>
                  <a:pt x="2019592" y="66294"/>
                </a:lnTo>
                <a:lnTo>
                  <a:pt x="2019592" y="62992"/>
                </a:lnTo>
                <a:lnTo>
                  <a:pt x="2021281" y="64643"/>
                </a:lnTo>
                <a:lnTo>
                  <a:pt x="2021281" y="28829"/>
                </a:lnTo>
                <a:lnTo>
                  <a:pt x="2017890" y="28829"/>
                </a:lnTo>
                <a:lnTo>
                  <a:pt x="2017890" y="57785"/>
                </a:lnTo>
                <a:lnTo>
                  <a:pt x="2017890" y="59563"/>
                </a:lnTo>
                <a:lnTo>
                  <a:pt x="2016188" y="61214"/>
                </a:lnTo>
                <a:lnTo>
                  <a:pt x="2014499" y="59563"/>
                </a:lnTo>
                <a:lnTo>
                  <a:pt x="2014499" y="57785"/>
                </a:lnTo>
                <a:lnTo>
                  <a:pt x="2017890" y="57785"/>
                </a:lnTo>
                <a:lnTo>
                  <a:pt x="2017890" y="28829"/>
                </a:lnTo>
                <a:lnTo>
                  <a:pt x="2014499" y="28829"/>
                </a:lnTo>
                <a:lnTo>
                  <a:pt x="2014499" y="32258"/>
                </a:lnTo>
                <a:lnTo>
                  <a:pt x="2006015" y="32258"/>
                </a:lnTo>
                <a:lnTo>
                  <a:pt x="2006015" y="54483"/>
                </a:lnTo>
                <a:lnTo>
                  <a:pt x="2006015" y="57785"/>
                </a:lnTo>
                <a:lnTo>
                  <a:pt x="2002612" y="57785"/>
                </a:lnTo>
                <a:lnTo>
                  <a:pt x="2002612" y="54483"/>
                </a:lnTo>
                <a:lnTo>
                  <a:pt x="2006015" y="54483"/>
                </a:lnTo>
                <a:lnTo>
                  <a:pt x="2006015" y="32258"/>
                </a:lnTo>
                <a:lnTo>
                  <a:pt x="1999221" y="32258"/>
                </a:lnTo>
                <a:lnTo>
                  <a:pt x="1999221" y="35687"/>
                </a:lnTo>
                <a:lnTo>
                  <a:pt x="1994128" y="35687"/>
                </a:lnTo>
                <a:lnTo>
                  <a:pt x="1994128" y="34036"/>
                </a:lnTo>
                <a:lnTo>
                  <a:pt x="1995830" y="32258"/>
                </a:lnTo>
                <a:lnTo>
                  <a:pt x="1997532" y="32258"/>
                </a:lnTo>
                <a:lnTo>
                  <a:pt x="1997532" y="28829"/>
                </a:lnTo>
                <a:lnTo>
                  <a:pt x="1989048" y="28829"/>
                </a:lnTo>
                <a:lnTo>
                  <a:pt x="1989048" y="30607"/>
                </a:lnTo>
                <a:lnTo>
                  <a:pt x="1985645" y="30607"/>
                </a:lnTo>
                <a:lnTo>
                  <a:pt x="1985645" y="27178"/>
                </a:lnTo>
                <a:lnTo>
                  <a:pt x="1978863" y="27178"/>
                </a:lnTo>
                <a:lnTo>
                  <a:pt x="1978863" y="23749"/>
                </a:lnTo>
                <a:lnTo>
                  <a:pt x="1975472" y="23749"/>
                </a:lnTo>
                <a:lnTo>
                  <a:pt x="1975472" y="30607"/>
                </a:lnTo>
                <a:lnTo>
                  <a:pt x="1972068" y="30607"/>
                </a:lnTo>
                <a:lnTo>
                  <a:pt x="1972068" y="23749"/>
                </a:lnTo>
                <a:lnTo>
                  <a:pt x="1966976" y="23749"/>
                </a:lnTo>
                <a:lnTo>
                  <a:pt x="1966976" y="28829"/>
                </a:lnTo>
                <a:lnTo>
                  <a:pt x="1961883" y="28829"/>
                </a:lnTo>
                <a:lnTo>
                  <a:pt x="1961883" y="30607"/>
                </a:lnTo>
                <a:lnTo>
                  <a:pt x="1961883" y="34036"/>
                </a:lnTo>
                <a:lnTo>
                  <a:pt x="1958492" y="34036"/>
                </a:lnTo>
                <a:lnTo>
                  <a:pt x="1958492" y="28829"/>
                </a:lnTo>
                <a:lnTo>
                  <a:pt x="1955101" y="28829"/>
                </a:lnTo>
                <a:lnTo>
                  <a:pt x="1955101" y="25527"/>
                </a:lnTo>
                <a:lnTo>
                  <a:pt x="1950008" y="25527"/>
                </a:lnTo>
                <a:lnTo>
                  <a:pt x="1946617" y="28829"/>
                </a:lnTo>
                <a:lnTo>
                  <a:pt x="1946617" y="30607"/>
                </a:lnTo>
                <a:lnTo>
                  <a:pt x="1944916" y="32258"/>
                </a:lnTo>
                <a:lnTo>
                  <a:pt x="1943227" y="30607"/>
                </a:lnTo>
                <a:lnTo>
                  <a:pt x="1943227" y="23749"/>
                </a:lnTo>
                <a:lnTo>
                  <a:pt x="1939823" y="23749"/>
                </a:lnTo>
                <a:lnTo>
                  <a:pt x="1939823" y="57785"/>
                </a:lnTo>
                <a:lnTo>
                  <a:pt x="1936432" y="57785"/>
                </a:lnTo>
                <a:lnTo>
                  <a:pt x="1936432" y="56134"/>
                </a:lnTo>
                <a:lnTo>
                  <a:pt x="1938121" y="54483"/>
                </a:lnTo>
                <a:lnTo>
                  <a:pt x="1939823" y="57785"/>
                </a:lnTo>
                <a:lnTo>
                  <a:pt x="1939823" y="23749"/>
                </a:lnTo>
                <a:lnTo>
                  <a:pt x="1922856" y="23749"/>
                </a:lnTo>
                <a:lnTo>
                  <a:pt x="1922856" y="32258"/>
                </a:lnTo>
                <a:lnTo>
                  <a:pt x="1919465" y="32258"/>
                </a:lnTo>
                <a:lnTo>
                  <a:pt x="1919465" y="25527"/>
                </a:lnTo>
                <a:lnTo>
                  <a:pt x="1917763" y="25527"/>
                </a:lnTo>
                <a:lnTo>
                  <a:pt x="1917763" y="23749"/>
                </a:lnTo>
                <a:lnTo>
                  <a:pt x="1912670" y="23749"/>
                </a:lnTo>
                <a:lnTo>
                  <a:pt x="1909279" y="25527"/>
                </a:lnTo>
                <a:lnTo>
                  <a:pt x="1902485" y="25527"/>
                </a:lnTo>
                <a:lnTo>
                  <a:pt x="1902485" y="32258"/>
                </a:lnTo>
                <a:lnTo>
                  <a:pt x="1902485" y="34036"/>
                </a:lnTo>
                <a:lnTo>
                  <a:pt x="1899094" y="34036"/>
                </a:lnTo>
                <a:lnTo>
                  <a:pt x="1899094" y="28829"/>
                </a:lnTo>
                <a:lnTo>
                  <a:pt x="1890610" y="28829"/>
                </a:lnTo>
                <a:lnTo>
                  <a:pt x="1890610" y="37338"/>
                </a:lnTo>
                <a:lnTo>
                  <a:pt x="1890610" y="40767"/>
                </a:lnTo>
                <a:lnTo>
                  <a:pt x="1887220" y="40767"/>
                </a:lnTo>
                <a:lnTo>
                  <a:pt x="1887220" y="37338"/>
                </a:lnTo>
                <a:lnTo>
                  <a:pt x="1890610" y="37338"/>
                </a:lnTo>
                <a:lnTo>
                  <a:pt x="1890610" y="28829"/>
                </a:lnTo>
                <a:lnTo>
                  <a:pt x="1888909" y="28829"/>
                </a:lnTo>
                <a:lnTo>
                  <a:pt x="1888909" y="25527"/>
                </a:lnTo>
                <a:lnTo>
                  <a:pt x="1882127" y="25527"/>
                </a:lnTo>
                <a:lnTo>
                  <a:pt x="1882127" y="32258"/>
                </a:lnTo>
                <a:lnTo>
                  <a:pt x="1883816" y="32258"/>
                </a:lnTo>
                <a:lnTo>
                  <a:pt x="1885518" y="34036"/>
                </a:lnTo>
                <a:lnTo>
                  <a:pt x="1885518" y="35687"/>
                </a:lnTo>
                <a:lnTo>
                  <a:pt x="1885518" y="37338"/>
                </a:lnTo>
                <a:lnTo>
                  <a:pt x="1883816" y="37338"/>
                </a:lnTo>
                <a:lnTo>
                  <a:pt x="1883816" y="40767"/>
                </a:lnTo>
                <a:lnTo>
                  <a:pt x="1883816" y="42545"/>
                </a:lnTo>
                <a:lnTo>
                  <a:pt x="1875332" y="42545"/>
                </a:lnTo>
                <a:lnTo>
                  <a:pt x="1875332" y="45974"/>
                </a:lnTo>
                <a:lnTo>
                  <a:pt x="1871941" y="45974"/>
                </a:lnTo>
                <a:lnTo>
                  <a:pt x="1871941" y="42545"/>
                </a:lnTo>
                <a:lnTo>
                  <a:pt x="1875332" y="42545"/>
                </a:lnTo>
                <a:lnTo>
                  <a:pt x="1875332" y="39116"/>
                </a:lnTo>
                <a:lnTo>
                  <a:pt x="1866849" y="39116"/>
                </a:lnTo>
                <a:lnTo>
                  <a:pt x="1866849" y="27178"/>
                </a:lnTo>
                <a:lnTo>
                  <a:pt x="1860067" y="27178"/>
                </a:lnTo>
                <a:lnTo>
                  <a:pt x="1858365" y="28829"/>
                </a:lnTo>
                <a:lnTo>
                  <a:pt x="1858365" y="30607"/>
                </a:lnTo>
                <a:lnTo>
                  <a:pt x="1856663" y="30607"/>
                </a:lnTo>
                <a:lnTo>
                  <a:pt x="1854974" y="28829"/>
                </a:lnTo>
                <a:lnTo>
                  <a:pt x="1854974" y="25527"/>
                </a:lnTo>
                <a:lnTo>
                  <a:pt x="1851571" y="25527"/>
                </a:lnTo>
                <a:lnTo>
                  <a:pt x="1851571" y="27178"/>
                </a:lnTo>
                <a:lnTo>
                  <a:pt x="1849882" y="27178"/>
                </a:lnTo>
                <a:lnTo>
                  <a:pt x="1849882" y="30607"/>
                </a:lnTo>
                <a:lnTo>
                  <a:pt x="1846491" y="27178"/>
                </a:lnTo>
                <a:lnTo>
                  <a:pt x="1834603" y="27178"/>
                </a:lnTo>
                <a:lnTo>
                  <a:pt x="1834603" y="30607"/>
                </a:lnTo>
                <a:lnTo>
                  <a:pt x="1834603" y="32258"/>
                </a:lnTo>
                <a:lnTo>
                  <a:pt x="1827822" y="32258"/>
                </a:lnTo>
                <a:lnTo>
                  <a:pt x="1827822" y="37338"/>
                </a:lnTo>
                <a:lnTo>
                  <a:pt x="1831213" y="37338"/>
                </a:lnTo>
                <a:lnTo>
                  <a:pt x="1831213" y="45974"/>
                </a:lnTo>
                <a:lnTo>
                  <a:pt x="1827822" y="45974"/>
                </a:lnTo>
                <a:lnTo>
                  <a:pt x="1827822" y="37338"/>
                </a:lnTo>
                <a:lnTo>
                  <a:pt x="1824418" y="37338"/>
                </a:lnTo>
                <a:lnTo>
                  <a:pt x="1824418" y="40767"/>
                </a:lnTo>
                <a:lnTo>
                  <a:pt x="1821027" y="40767"/>
                </a:lnTo>
                <a:lnTo>
                  <a:pt x="1821027" y="35687"/>
                </a:lnTo>
                <a:lnTo>
                  <a:pt x="1809153" y="35687"/>
                </a:lnTo>
                <a:lnTo>
                  <a:pt x="1807451" y="34036"/>
                </a:lnTo>
                <a:lnTo>
                  <a:pt x="1807451" y="32258"/>
                </a:lnTo>
                <a:lnTo>
                  <a:pt x="1805749" y="32258"/>
                </a:lnTo>
                <a:lnTo>
                  <a:pt x="1804060" y="34036"/>
                </a:lnTo>
                <a:lnTo>
                  <a:pt x="1804060" y="37338"/>
                </a:lnTo>
                <a:lnTo>
                  <a:pt x="1800656" y="37338"/>
                </a:lnTo>
                <a:lnTo>
                  <a:pt x="1800656" y="34036"/>
                </a:lnTo>
                <a:lnTo>
                  <a:pt x="1788782" y="34036"/>
                </a:lnTo>
                <a:lnTo>
                  <a:pt x="1788782" y="30607"/>
                </a:lnTo>
                <a:lnTo>
                  <a:pt x="1780298" y="30607"/>
                </a:lnTo>
                <a:lnTo>
                  <a:pt x="1780298" y="32258"/>
                </a:lnTo>
                <a:lnTo>
                  <a:pt x="1780298" y="45986"/>
                </a:lnTo>
                <a:lnTo>
                  <a:pt x="1780298" y="47625"/>
                </a:lnTo>
                <a:lnTo>
                  <a:pt x="1780298" y="49276"/>
                </a:lnTo>
                <a:lnTo>
                  <a:pt x="1778596" y="49276"/>
                </a:lnTo>
                <a:lnTo>
                  <a:pt x="1778596" y="54483"/>
                </a:lnTo>
                <a:lnTo>
                  <a:pt x="1778596" y="57785"/>
                </a:lnTo>
                <a:lnTo>
                  <a:pt x="1776895" y="57785"/>
                </a:lnTo>
                <a:lnTo>
                  <a:pt x="1776895" y="54483"/>
                </a:lnTo>
                <a:lnTo>
                  <a:pt x="1775206" y="54483"/>
                </a:lnTo>
                <a:lnTo>
                  <a:pt x="1775206" y="57785"/>
                </a:lnTo>
                <a:lnTo>
                  <a:pt x="1773504" y="57785"/>
                </a:lnTo>
                <a:lnTo>
                  <a:pt x="1773504" y="56134"/>
                </a:lnTo>
                <a:lnTo>
                  <a:pt x="1775206" y="57785"/>
                </a:lnTo>
                <a:lnTo>
                  <a:pt x="1773504" y="54483"/>
                </a:lnTo>
                <a:lnTo>
                  <a:pt x="1775206" y="52705"/>
                </a:lnTo>
                <a:lnTo>
                  <a:pt x="1776895" y="52705"/>
                </a:lnTo>
                <a:lnTo>
                  <a:pt x="1776895" y="54483"/>
                </a:lnTo>
                <a:lnTo>
                  <a:pt x="1778596" y="54483"/>
                </a:lnTo>
                <a:lnTo>
                  <a:pt x="1778596" y="49276"/>
                </a:lnTo>
                <a:lnTo>
                  <a:pt x="1771802" y="49276"/>
                </a:lnTo>
                <a:lnTo>
                  <a:pt x="1771802" y="47625"/>
                </a:lnTo>
                <a:lnTo>
                  <a:pt x="1773491" y="45986"/>
                </a:lnTo>
                <a:lnTo>
                  <a:pt x="1780298" y="45986"/>
                </a:lnTo>
                <a:lnTo>
                  <a:pt x="1780298" y="32258"/>
                </a:lnTo>
                <a:lnTo>
                  <a:pt x="1778596" y="34036"/>
                </a:lnTo>
                <a:lnTo>
                  <a:pt x="1776907" y="32258"/>
                </a:lnTo>
                <a:lnTo>
                  <a:pt x="1776907" y="30607"/>
                </a:lnTo>
                <a:lnTo>
                  <a:pt x="1775206" y="30607"/>
                </a:lnTo>
                <a:lnTo>
                  <a:pt x="1773504" y="28829"/>
                </a:lnTo>
                <a:lnTo>
                  <a:pt x="1771815" y="28829"/>
                </a:lnTo>
                <a:lnTo>
                  <a:pt x="1771815" y="27178"/>
                </a:lnTo>
                <a:lnTo>
                  <a:pt x="1768411" y="27178"/>
                </a:lnTo>
                <a:lnTo>
                  <a:pt x="1768411" y="30607"/>
                </a:lnTo>
                <a:lnTo>
                  <a:pt x="1759927" y="30607"/>
                </a:lnTo>
                <a:lnTo>
                  <a:pt x="1759927" y="45986"/>
                </a:lnTo>
                <a:lnTo>
                  <a:pt x="1759927" y="47625"/>
                </a:lnTo>
                <a:lnTo>
                  <a:pt x="1758226" y="47625"/>
                </a:lnTo>
                <a:lnTo>
                  <a:pt x="1759927" y="45986"/>
                </a:lnTo>
                <a:lnTo>
                  <a:pt x="1759927" y="30607"/>
                </a:lnTo>
                <a:lnTo>
                  <a:pt x="1742960" y="30607"/>
                </a:lnTo>
                <a:lnTo>
                  <a:pt x="1742960" y="37338"/>
                </a:lnTo>
                <a:lnTo>
                  <a:pt x="1736166" y="37338"/>
                </a:lnTo>
                <a:lnTo>
                  <a:pt x="1732775" y="34036"/>
                </a:lnTo>
                <a:lnTo>
                  <a:pt x="1732775" y="28829"/>
                </a:lnTo>
                <a:lnTo>
                  <a:pt x="1729384" y="28829"/>
                </a:lnTo>
                <a:lnTo>
                  <a:pt x="1729384" y="32258"/>
                </a:lnTo>
                <a:lnTo>
                  <a:pt x="1725980" y="32258"/>
                </a:lnTo>
                <a:lnTo>
                  <a:pt x="1725980" y="27178"/>
                </a:lnTo>
                <a:lnTo>
                  <a:pt x="1720900" y="27178"/>
                </a:lnTo>
                <a:lnTo>
                  <a:pt x="1720900" y="32258"/>
                </a:lnTo>
                <a:lnTo>
                  <a:pt x="1719199" y="32258"/>
                </a:lnTo>
                <a:lnTo>
                  <a:pt x="1719199" y="30607"/>
                </a:lnTo>
                <a:lnTo>
                  <a:pt x="1717497" y="28829"/>
                </a:lnTo>
                <a:lnTo>
                  <a:pt x="1717497" y="25527"/>
                </a:lnTo>
                <a:lnTo>
                  <a:pt x="1715808" y="23749"/>
                </a:lnTo>
                <a:lnTo>
                  <a:pt x="1714106" y="25527"/>
                </a:lnTo>
                <a:lnTo>
                  <a:pt x="1714106" y="28829"/>
                </a:lnTo>
                <a:lnTo>
                  <a:pt x="1712404" y="28829"/>
                </a:lnTo>
                <a:lnTo>
                  <a:pt x="1709013" y="32258"/>
                </a:lnTo>
                <a:lnTo>
                  <a:pt x="1709013" y="37338"/>
                </a:lnTo>
                <a:lnTo>
                  <a:pt x="1703920" y="37338"/>
                </a:lnTo>
                <a:lnTo>
                  <a:pt x="1703920" y="39116"/>
                </a:lnTo>
                <a:lnTo>
                  <a:pt x="1703920" y="40767"/>
                </a:lnTo>
                <a:lnTo>
                  <a:pt x="1700530" y="40767"/>
                </a:lnTo>
                <a:lnTo>
                  <a:pt x="1700530" y="37338"/>
                </a:lnTo>
                <a:lnTo>
                  <a:pt x="1695437" y="37338"/>
                </a:lnTo>
                <a:lnTo>
                  <a:pt x="1695437" y="34036"/>
                </a:lnTo>
                <a:lnTo>
                  <a:pt x="1692046" y="34036"/>
                </a:lnTo>
                <a:lnTo>
                  <a:pt x="1692046" y="30607"/>
                </a:lnTo>
                <a:lnTo>
                  <a:pt x="1688642" y="30607"/>
                </a:lnTo>
                <a:lnTo>
                  <a:pt x="1688642" y="34036"/>
                </a:lnTo>
                <a:lnTo>
                  <a:pt x="1685251" y="34036"/>
                </a:lnTo>
                <a:lnTo>
                  <a:pt x="1685251" y="49276"/>
                </a:lnTo>
                <a:lnTo>
                  <a:pt x="1685251" y="54483"/>
                </a:lnTo>
                <a:lnTo>
                  <a:pt x="1680159" y="54483"/>
                </a:lnTo>
                <a:lnTo>
                  <a:pt x="1680159" y="51054"/>
                </a:lnTo>
                <a:lnTo>
                  <a:pt x="1680159" y="49276"/>
                </a:lnTo>
                <a:lnTo>
                  <a:pt x="1685251" y="49276"/>
                </a:lnTo>
                <a:lnTo>
                  <a:pt x="1685251" y="34036"/>
                </a:lnTo>
                <a:lnTo>
                  <a:pt x="1680159" y="34036"/>
                </a:lnTo>
                <a:lnTo>
                  <a:pt x="1681861" y="35687"/>
                </a:lnTo>
                <a:lnTo>
                  <a:pt x="1680159" y="39116"/>
                </a:lnTo>
                <a:lnTo>
                  <a:pt x="1680159" y="40767"/>
                </a:lnTo>
                <a:lnTo>
                  <a:pt x="1676768" y="40767"/>
                </a:lnTo>
                <a:lnTo>
                  <a:pt x="1675066" y="39116"/>
                </a:lnTo>
                <a:lnTo>
                  <a:pt x="1675066" y="34036"/>
                </a:lnTo>
                <a:lnTo>
                  <a:pt x="1680159" y="34036"/>
                </a:lnTo>
                <a:lnTo>
                  <a:pt x="1680159" y="30607"/>
                </a:lnTo>
                <a:lnTo>
                  <a:pt x="1678470" y="28829"/>
                </a:lnTo>
                <a:lnTo>
                  <a:pt x="1675066" y="28829"/>
                </a:lnTo>
                <a:lnTo>
                  <a:pt x="1675066" y="27178"/>
                </a:lnTo>
                <a:lnTo>
                  <a:pt x="1671675" y="27178"/>
                </a:lnTo>
                <a:lnTo>
                  <a:pt x="1669973" y="28829"/>
                </a:lnTo>
                <a:lnTo>
                  <a:pt x="1664893" y="28829"/>
                </a:lnTo>
                <a:lnTo>
                  <a:pt x="1663192" y="30607"/>
                </a:lnTo>
                <a:lnTo>
                  <a:pt x="1663192" y="34036"/>
                </a:lnTo>
                <a:lnTo>
                  <a:pt x="1659801" y="34036"/>
                </a:lnTo>
                <a:lnTo>
                  <a:pt x="1659801" y="51054"/>
                </a:lnTo>
                <a:lnTo>
                  <a:pt x="1659801" y="52705"/>
                </a:lnTo>
                <a:lnTo>
                  <a:pt x="1658099" y="52705"/>
                </a:lnTo>
                <a:lnTo>
                  <a:pt x="1656410" y="51054"/>
                </a:lnTo>
                <a:lnTo>
                  <a:pt x="1659801" y="51054"/>
                </a:lnTo>
                <a:lnTo>
                  <a:pt x="1659801" y="34036"/>
                </a:lnTo>
                <a:lnTo>
                  <a:pt x="1659801" y="25527"/>
                </a:lnTo>
                <a:lnTo>
                  <a:pt x="1658099" y="25527"/>
                </a:lnTo>
                <a:lnTo>
                  <a:pt x="1656397" y="27178"/>
                </a:lnTo>
                <a:lnTo>
                  <a:pt x="1656397" y="30607"/>
                </a:lnTo>
                <a:lnTo>
                  <a:pt x="1654708" y="30607"/>
                </a:lnTo>
                <a:lnTo>
                  <a:pt x="1653006" y="32258"/>
                </a:lnTo>
                <a:lnTo>
                  <a:pt x="1653006" y="35687"/>
                </a:lnTo>
                <a:lnTo>
                  <a:pt x="1656397" y="35687"/>
                </a:lnTo>
                <a:lnTo>
                  <a:pt x="1656397" y="39116"/>
                </a:lnTo>
                <a:lnTo>
                  <a:pt x="1653006" y="39116"/>
                </a:lnTo>
                <a:lnTo>
                  <a:pt x="1653006" y="35687"/>
                </a:lnTo>
                <a:lnTo>
                  <a:pt x="1644523" y="35687"/>
                </a:lnTo>
                <a:lnTo>
                  <a:pt x="1644523" y="30607"/>
                </a:lnTo>
                <a:lnTo>
                  <a:pt x="1641132" y="30607"/>
                </a:lnTo>
                <a:lnTo>
                  <a:pt x="1641132" y="35687"/>
                </a:lnTo>
                <a:lnTo>
                  <a:pt x="1641132" y="39116"/>
                </a:lnTo>
                <a:lnTo>
                  <a:pt x="1639430" y="39116"/>
                </a:lnTo>
                <a:lnTo>
                  <a:pt x="1639430" y="35687"/>
                </a:lnTo>
                <a:lnTo>
                  <a:pt x="1641132" y="35687"/>
                </a:lnTo>
                <a:lnTo>
                  <a:pt x="1641132" y="30607"/>
                </a:lnTo>
                <a:lnTo>
                  <a:pt x="1639430" y="30607"/>
                </a:lnTo>
                <a:lnTo>
                  <a:pt x="1639430" y="27178"/>
                </a:lnTo>
                <a:lnTo>
                  <a:pt x="1637728" y="27178"/>
                </a:lnTo>
                <a:lnTo>
                  <a:pt x="1637728" y="30607"/>
                </a:lnTo>
                <a:lnTo>
                  <a:pt x="1637728" y="35687"/>
                </a:lnTo>
                <a:lnTo>
                  <a:pt x="1634337" y="35687"/>
                </a:lnTo>
                <a:lnTo>
                  <a:pt x="1634337" y="30607"/>
                </a:lnTo>
                <a:lnTo>
                  <a:pt x="1637728" y="30607"/>
                </a:lnTo>
                <a:lnTo>
                  <a:pt x="1637728" y="27178"/>
                </a:lnTo>
                <a:lnTo>
                  <a:pt x="1625854" y="27178"/>
                </a:lnTo>
                <a:lnTo>
                  <a:pt x="1625854" y="45974"/>
                </a:lnTo>
                <a:lnTo>
                  <a:pt x="1625854" y="49276"/>
                </a:lnTo>
                <a:lnTo>
                  <a:pt x="1622463" y="49276"/>
                </a:lnTo>
                <a:lnTo>
                  <a:pt x="1622463" y="47625"/>
                </a:lnTo>
                <a:lnTo>
                  <a:pt x="1622463" y="45974"/>
                </a:lnTo>
                <a:lnTo>
                  <a:pt x="1624164" y="45974"/>
                </a:lnTo>
                <a:lnTo>
                  <a:pt x="1622463" y="47625"/>
                </a:lnTo>
                <a:lnTo>
                  <a:pt x="1625854" y="45974"/>
                </a:lnTo>
                <a:lnTo>
                  <a:pt x="1625854" y="27178"/>
                </a:lnTo>
                <a:lnTo>
                  <a:pt x="1619059" y="27178"/>
                </a:lnTo>
                <a:lnTo>
                  <a:pt x="1619059" y="30607"/>
                </a:lnTo>
                <a:lnTo>
                  <a:pt x="1617370" y="30607"/>
                </a:lnTo>
                <a:lnTo>
                  <a:pt x="1617370" y="54483"/>
                </a:lnTo>
                <a:lnTo>
                  <a:pt x="1617370" y="57785"/>
                </a:lnTo>
                <a:lnTo>
                  <a:pt x="1613979" y="57785"/>
                </a:lnTo>
                <a:lnTo>
                  <a:pt x="1613979" y="54483"/>
                </a:lnTo>
                <a:lnTo>
                  <a:pt x="1617370" y="54483"/>
                </a:lnTo>
                <a:lnTo>
                  <a:pt x="1617370" y="30607"/>
                </a:lnTo>
                <a:lnTo>
                  <a:pt x="1613979" y="30607"/>
                </a:lnTo>
                <a:lnTo>
                  <a:pt x="1613979" y="25527"/>
                </a:lnTo>
                <a:lnTo>
                  <a:pt x="1612277" y="25527"/>
                </a:lnTo>
                <a:lnTo>
                  <a:pt x="1610575" y="27178"/>
                </a:lnTo>
                <a:lnTo>
                  <a:pt x="1608886" y="27178"/>
                </a:lnTo>
                <a:lnTo>
                  <a:pt x="1608886" y="30607"/>
                </a:lnTo>
                <a:lnTo>
                  <a:pt x="1610575" y="30607"/>
                </a:lnTo>
                <a:lnTo>
                  <a:pt x="1612277" y="32258"/>
                </a:lnTo>
                <a:lnTo>
                  <a:pt x="1612277" y="35687"/>
                </a:lnTo>
                <a:lnTo>
                  <a:pt x="1603794" y="35687"/>
                </a:lnTo>
                <a:lnTo>
                  <a:pt x="1603794" y="39116"/>
                </a:lnTo>
                <a:lnTo>
                  <a:pt x="1598701" y="39116"/>
                </a:lnTo>
                <a:lnTo>
                  <a:pt x="1598701" y="37338"/>
                </a:lnTo>
                <a:lnTo>
                  <a:pt x="1600390" y="37338"/>
                </a:lnTo>
                <a:lnTo>
                  <a:pt x="1600390" y="32258"/>
                </a:lnTo>
                <a:lnTo>
                  <a:pt x="1596999" y="32258"/>
                </a:lnTo>
                <a:lnTo>
                  <a:pt x="1596999" y="28829"/>
                </a:lnTo>
                <a:lnTo>
                  <a:pt x="1595310" y="28829"/>
                </a:lnTo>
                <a:lnTo>
                  <a:pt x="1595310" y="32258"/>
                </a:lnTo>
                <a:lnTo>
                  <a:pt x="1586814" y="32258"/>
                </a:lnTo>
                <a:lnTo>
                  <a:pt x="1586814" y="27178"/>
                </a:lnTo>
                <a:lnTo>
                  <a:pt x="1578330" y="27178"/>
                </a:lnTo>
                <a:lnTo>
                  <a:pt x="1578330" y="30607"/>
                </a:lnTo>
                <a:lnTo>
                  <a:pt x="1574939" y="30607"/>
                </a:lnTo>
                <a:lnTo>
                  <a:pt x="1573237" y="28829"/>
                </a:lnTo>
                <a:lnTo>
                  <a:pt x="1573237" y="25527"/>
                </a:lnTo>
                <a:lnTo>
                  <a:pt x="1561363" y="25527"/>
                </a:lnTo>
                <a:lnTo>
                  <a:pt x="1561363" y="45974"/>
                </a:lnTo>
                <a:lnTo>
                  <a:pt x="1561363" y="49276"/>
                </a:lnTo>
                <a:lnTo>
                  <a:pt x="1559661" y="49276"/>
                </a:lnTo>
                <a:lnTo>
                  <a:pt x="1557972" y="45986"/>
                </a:lnTo>
                <a:lnTo>
                  <a:pt x="1552879" y="45974"/>
                </a:lnTo>
                <a:lnTo>
                  <a:pt x="1552879" y="49276"/>
                </a:lnTo>
                <a:lnTo>
                  <a:pt x="1549488" y="49276"/>
                </a:lnTo>
                <a:lnTo>
                  <a:pt x="1549488" y="45974"/>
                </a:lnTo>
                <a:lnTo>
                  <a:pt x="1552879" y="45974"/>
                </a:lnTo>
                <a:lnTo>
                  <a:pt x="1561363" y="45974"/>
                </a:lnTo>
                <a:lnTo>
                  <a:pt x="1561363" y="25527"/>
                </a:lnTo>
                <a:lnTo>
                  <a:pt x="1552879" y="25527"/>
                </a:lnTo>
                <a:lnTo>
                  <a:pt x="1551178" y="27178"/>
                </a:lnTo>
                <a:lnTo>
                  <a:pt x="1547787" y="25527"/>
                </a:lnTo>
                <a:lnTo>
                  <a:pt x="1540992" y="25527"/>
                </a:lnTo>
                <a:lnTo>
                  <a:pt x="1540992" y="27178"/>
                </a:lnTo>
                <a:lnTo>
                  <a:pt x="1540992" y="30607"/>
                </a:lnTo>
                <a:lnTo>
                  <a:pt x="1540992" y="34036"/>
                </a:lnTo>
                <a:lnTo>
                  <a:pt x="1539303" y="34036"/>
                </a:lnTo>
                <a:lnTo>
                  <a:pt x="1537601" y="32258"/>
                </a:lnTo>
                <a:lnTo>
                  <a:pt x="1532509" y="32258"/>
                </a:lnTo>
                <a:lnTo>
                  <a:pt x="1532509" y="25527"/>
                </a:lnTo>
                <a:lnTo>
                  <a:pt x="1530807" y="25527"/>
                </a:lnTo>
                <a:lnTo>
                  <a:pt x="1529118" y="27178"/>
                </a:lnTo>
                <a:lnTo>
                  <a:pt x="1529118" y="32258"/>
                </a:lnTo>
                <a:lnTo>
                  <a:pt x="1525727" y="32258"/>
                </a:lnTo>
                <a:lnTo>
                  <a:pt x="1525727" y="34036"/>
                </a:lnTo>
                <a:lnTo>
                  <a:pt x="1525727" y="37338"/>
                </a:lnTo>
                <a:lnTo>
                  <a:pt x="1529118" y="37338"/>
                </a:lnTo>
                <a:lnTo>
                  <a:pt x="1529118" y="39116"/>
                </a:lnTo>
                <a:lnTo>
                  <a:pt x="1529118" y="40767"/>
                </a:lnTo>
                <a:lnTo>
                  <a:pt x="1525727" y="40767"/>
                </a:lnTo>
                <a:lnTo>
                  <a:pt x="1525727" y="39116"/>
                </a:lnTo>
                <a:lnTo>
                  <a:pt x="1520634" y="39116"/>
                </a:lnTo>
                <a:lnTo>
                  <a:pt x="1520634" y="42545"/>
                </a:lnTo>
                <a:lnTo>
                  <a:pt x="1512138" y="42545"/>
                </a:lnTo>
                <a:lnTo>
                  <a:pt x="1512138" y="37338"/>
                </a:lnTo>
                <a:lnTo>
                  <a:pt x="1520634" y="37338"/>
                </a:lnTo>
                <a:lnTo>
                  <a:pt x="1520634" y="32258"/>
                </a:lnTo>
                <a:lnTo>
                  <a:pt x="1517230" y="32258"/>
                </a:lnTo>
                <a:lnTo>
                  <a:pt x="1517230" y="30607"/>
                </a:lnTo>
                <a:lnTo>
                  <a:pt x="1515541" y="28829"/>
                </a:lnTo>
                <a:lnTo>
                  <a:pt x="1515541" y="23749"/>
                </a:lnTo>
                <a:lnTo>
                  <a:pt x="1508747" y="23749"/>
                </a:lnTo>
                <a:lnTo>
                  <a:pt x="1507058" y="22098"/>
                </a:lnTo>
                <a:lnTo>
                  <a:pt x="1507058" y="18669"/>
                </a:lnTo>
                <a:lnTo>
                  <a:pt x="1505356" y="18669"/>
                </a:lnTo>
                <a:lnTo>
                  <a:pt x="1503654" y="20320"/>
                </a:lnTo>
                <a:lnTo>
                  <a:pt x="1503654" y="22098"/>
                </a:lnTo>
                <a:lnTo>
                  <a:pt x="1501965" y="23749"/>
                </a:lnTo>
                <a:lnTo>
                  <a:pt x="1500263" y="23749"/>
                </a:lnTo>
                <a:lnTo>
                  <a:pt x="1500263" y="27178"/>
                </a:lnTo>
                <a:lnTo>
                  <a:pt x="1508747" y="27178"/>
                </a:lnTo>
                <a:lnTo>
                  <a:pt x="1508747" y="35687"/>
                </a:lnTo>
                <a:lnTo>
                  <a:pt x="1503654" y="35687"/>
                </a:lnTo>
                <a:lnTo>
                  <a:pt x="1500263" y="39116"/>
                </a:lnTo>
                <a:lnTo>
                  <a:pt x="1496872" y="39116"/>
                </a:lnTo>
                <a:lnTo>
                  <a:pt x="1496872" y="37338"/>
                </a:lnTo>
                <a:lnTo>
                  <a:pt x="1498561" y="37338"/>
                </a:lnTo>
                <a:lnTo>
                  <a:pt x="1498561" y="34036"/>
                </a:lnTo>
                <a:lnTo>
                  <a:pt x="1495171" y="34036"/>
                </a:lnTo>
                <a:lnTo>
                  <a:pt x="1495171" y="30607"/>
                </a:lnTo>
                <a:lnTo>
                  <a:pt x="1486687" y="30607"/>
                </a:lnTo>
                <a:lnTo>
                  <a:pt x="1486687" y="27178"/>
                </a:lnTo>
                <a:lnTo>
                  <a:pt x="1473111" y="27178"/>
                </a:lnTo>
                <a:lnTo>
                  <a:pt x="1469720" y="28829"/>
                </a:lnTo>
                <a:lnTo>
                  <a:pt x="1468018" y="27178"/>
                </a:lnTo>
                <a:lnTo>
                  <a:pt x="1468018" y="44196"/>
                </a:lnTo>
                <a:lnTo>
                  <a:pt x="1468018" y="52705"/>
                </a:lnTo>
                <a:lnTo>
                  <a:pt x="1464627" y="52705"/>
                </a:lnTo>
                <a:lnTo>
                  <a:pt x="1464627" y="44196"/>
                </a:lnTo>
                <a:lnTo>
                  <a:pt x="1468018" y="44196"/>
                </a:lnTo>
                <a:lnTo>
                  <a:pt x="1468018" y="27178"/>
                </a:lnTo>
                <a:lnTo>
                  <a:pt x="1464627" y="27178"/>
                </a:lnTo>
                <a:lnTo>
                  <a:pt x="1464627" y="23749"/>
                </a:lnTo>
                <a:lnTo>
                  <a:pt x="1461223" y="23749"/>
                </a:lnTo>
                <a:lnTo>
                  <a:pt x="1461223" y="27178"/>
                </a:lnTo>
                <a:lnTo>
                  <a:pt x="1459534" y="28829"/>
                </a:lnTo>
                <a:lnTo>
                  <a:pt x="1459534" y="32258"/>
                </a:lnTo>
                <a:lnTo>
                  <a:pt x="1457833" y="30607"/>
                </a:lnTo>
                <a:lnTo>
                  <a:pt x="1457833" y="27178"/>
                </a:lnTo>
                <a:lnTo>
                  <a:pt x="1445958" y="27178"/>
                </a:lnTo>
                <a:lnTo>
                  <a:pt x="1445958" y="32258"/>
                </a:lnTo>
                <a:lnTo>
                  <a:pt x="1444256" y="32258"/>
                </a:lnTo>
                <a:lnTo>
                  <a:pt x="1442554" y="34036"/>
                </a:lnTo>
                <a:lnTo>
                  <a:pt x="1442554" y="37338"/>
                </a:lnTo>
                <a:lnTo>
                  <a:pt x="1437462" y="37338"/>
                </a:lnTo>
                <a:lnTo>
                  <a:pt x="1437462" y="25527"/>
                </a:lnTo>
                <a:lnTo>
                  <a:pt x="1428978" y="25527"/>
                </a:lnTo>
                <a:lnTo>
                  <a:pt x="1428978" y="32258"/>
                </a:lnTo>
                <a:lnTo>
                  <a:pt x="1427289" y="32258"/>
                </a:lnTo>
                <a:lnTo>
                  <a:pt x="1427289" y="42545"/>
                </a:lnTo>
                <a:lnTo>
                  <a:pt x="1427289" y="44196"/>
                </a:lnTo>
                <a:lnTo>
                  <a:pt x="1427289" y="49276"/>
                </a:lnTo>
                <a:lnTo>
                  <a:pt x="1423898" y="49276"/>
                </a:lnTo>
                <a:lnTo>
                  <a:pt x="1423898" y="42545"/>
                </a:lnTo>
                <a:lnTo>
                  <a:pt x="1427289" y="42545"/>
                </a:lnTo>
                <a:lnTo>
                  <a:pt x="1427289" y="32258"/>
                </a:lnTo>
                <a:lnTo>
                  <a:pt x="1425587" y="30607"/>
                </a:lnTo>
                <a:lnTo>
                  <a:pt x="1425587" y="28829"/>
                </a:lnTo>
                <a:lnTo>
                  <a:pt x="1423885" y="27178"/>
                </a:lnTo>
                <a:lnTo>
                  <a:pt x="1403527" y="27178"/>
                </a:lnTo>
                <a:lnTo>
                  <a:pt x="1403527" y="32258"/>
                </a:lnTo>
                <a:lnTo>
                  <a:pt x="1406918" y="32258"/>
                </a:lnTo>
                <a:lnTo>
                  <a:pt x="1406918" y="34036"/>
                </a:lnTo>
                <a:lnTo>
                  <a:pt x="1406918" y="35687"/>
                </a:lnTo>
                <a:lnTo>
                  <a:pt x="1410309" y="35687"/>
                </a:lnTo>
                <a:lnTo>
                  <a:pt x="1410309" y="34036"/>
                </a:lnTo>
                <a:lnTo>
                  <a:pt x="1413713" y="34036"/>
                </a:lnTo>
                <a:lnTo>
                  <a:pt x="1413713" y="39116"/>
                </a:lnTo>
                <a:lnTo>
                  <a:pt x="1412011" y="40767"/>
                </a:lnTo>
                <a:lnTo>
                  <a:pt x="1405216" y="40767"/>
                </a:lnTo>
                <a:lnTo>
                  <a:pt x="1405216" y="35687"/>
                </a:lnTo>
                <a:lnTo>
                  <a:pt x="1400136" y="35687"/>
                </a:lnTo>
                <a:lnTo>
                  <a:pt x="1400073" y="37401"/>
                </a:lnTo>
                <a:lnTo>
                  <a:pt x="1398435" y="39116"/>
                </a:lnTo>
                <a:lnTo>
                  <a:pt x="1395044" y="39116"/>
                </a:lnTo>
                <a:lnTo>
                  <a:pt x="1395044" y="42545"/>
                </a:lnTo>
                <a:lnTo>
                  <a:pt x="1391640" y="42545"/>
                </a:lnTo>
                <a:lnTo>
                  <a:pt x="1391640" y="44196"/>
                </a:lnTo>
                <a:lnTo>
                  <a:pt x="1389951" y="45974"/>
                </a:lnTo>
                <a:lnTo>
                  <a:pt x="1389951" y="47625"/>
                </a:lnTo>
                <a:lnTo>
                  <a:pt x="1386547" y="47625"/>
                </a:lnTo>
                <a:lnTo>
                  <a:pt x="1386547" y="51054"/>
                </a:lnTo>
                <a:lnTo>
                  <a:pt x="1388249" y="51054"/>
                </a:lnTo>
                <a:lnTo>
                  <a:pt x="1389938" y="52705"/>
                </a:lnTo>
                <a:lnTo>
                  <a:pt x="1389951" y="54483"/>
                </a:lnTo>
                <a:lnTo>
                  <a:pt x="1391640" y="54483"/>
                </a:lnTo>
                <a:lnTo>
                  <a:pt x="1391640" y="59563"/>
                </a:lnTo>
                <a:lnTo>
                  <a:pt x="1395044" y="59563"/>
                </a:lnTo>
                <a:lnTo>
                  <a:pt x="1395044" y="54483"/>
                </a:lnTo>
                <a:lnTo>
                  <a:pt x="1398435" y="54483"/>
                </a:lnTo>
                <a:lnTo>
                  <a:pt x="1400136" y="56134"/>
                </a:lnTo>
                <a:lnTo>
                  <a:pt x="1400136" y="57785"/>
                </a:lnTo>
                <a:lnTo>
                  <a:pt x="1401838" y="57785"/>
                </a:lnTo>
                <a:lnTo>
                  <a:pt x="1401838" y="59563"/>
                </a:lnTo>
                <a:lnTo>
                  <a:pt x="1403527" y="59563"/>
                </a:lnTo>
                <a:lnTo>
                  <a:pt x="1403527" y="54483"/>
                </a:lnTo>
                <a:lnTo>
                  <a:pt x="1408620" y="54483"/>
                </a:lnTo>
                <a:lnTo>
                  <a:pt x="1408620" y="57785"/>
                </a:lnTo>
                <a:lnTo>
                  <a:pt x="1412011" y="57785"/>
                </a:lnTo>
                <a:lnTo>
                  <a:pt x="1412011" y="49276"/>
                </a:lnTo>
                <a:lnTo>
                  <a:pt x="1408620" y="49276"/>
                </a:lnTo>
                <a:lnTo>
                  <a:pt x="1408620" y="44196"/>
                </a:lnTo>
                <a:lnTo>
                  <a:pt x="1410309" y="44196"/>
                </a:lnTo>
                <a:lnTo>
                  <a:pt x="1412011" y="42545"/>
                </a:lnTo>
                <a:lnTo>
                  <a:pt x="1413713" y="44196"/>
                </a:lnTo>
                <a:lnTo>
                  <a:pt x="1417104" y="44196"/>
                </a:lnTo>
                <a:lnTo>
                  <a:pt x="1417104" y="45986"/>
                </a:lnTo>
                <a:lnTo>
                  <a:pt x="1418805" y="47625"/>
                </a:lnTo>
                <a:lnTo>
                  <a:pt x="1423885" y="47625"/>
                </a:lnTo>
                <a:lnTo>
                  <a:pt x="1423885" y="49276"/>
                </a:lnTo>
                <a:lnTo>
                  <a:pt x="1423885" y="51054"/>
                </a:lnTo>
                <a:lnTo>
                  <a:pt x="1423885" y="52705"/>
                </a:lnTo>
                <a:lnTo>
                  <a:pt x="1420495" y="52705"/>
                </a:lnTo>
                <a:lnTo>
                  <a:pt x="1420495" y="54483"/>
                </a:lnTo>
                <a:lnTo>
                  <a:pt x="1422196" y="56134"/>
                </a:lnTo>
                <a:lnTo>
                  <a:pt x="1423885" y="56134"/>
                </a:lnTo>
                <a:lnTo>
                  <a:pt x="1425587" y="57785"/>
                </a:lnTo>
                <a:lnTo>
                  <a:pt x="1427289" y="56134"/>
                </a:lnTo>
                <a:lnTo>
                  <a:pt x="1427289" y="52705"/>
                </a:lnTo>
                <a:lnTo>
                  <a:pt x="1428978" y="52705"/>
                </a:lnTo>
                <a:lnTo>
                  <a:pt x="1430680" y="51054"/>
                </a:lnTo>
                <a:lnTo>
                  <a:pt x="1434071" y="51054"/>
                </a:lnTo>
                <a:lnTo>
                  <a:pt x="1437449" y="52705"/>
                </a:lnTo>
                <a:lnTo>
                  <a:pt x="1437474" y="54483"/>
                </a:lnTo>
                <a:lnTo>
                  <a:pt x="1439176" y="54483"/>
                </a:lnTo>
                <a:lnTo>
                  <a:pt x="1439176" y="51054"/>
                </a:lnTo>
                <a:lnTo>
                  <a:pt x="1442567" y="51054"/>
                </a:lnTo>
                <a:lnTo>
                  <a:pt x="1442567" y="52705"/>
                </a:lnTo>
                <a:lnTo>
                  <a:pt x="1444256" y="51054"/>
                </a:lnTo>
                <a:lnTo>
                  <a:pt x="1445958" y="51054"/>
                </a:lnTo>
                <a:lnTo>
                  <a:pt x="1445958" y="56134"/>
                </a:lnTo>
                <a:lnTo>
                  <a:pt x="1457833" y="56134"/>
                </a:lnTo>
                <a:lnTo>
                  <a:pt x="1457833" y="49276"/>
                </a:lnTo>
                <a:lnTo>
                  <a:pt x="1459534" y="49276"/>
                </a:lnTo>
                <a:lnTo>
                  <a:pt x="1461223" y="51054"/>
                </a:lnTo>
                <a:lnTo>
                  <a:pt x="1461223" y="52705"/>
                </a:lnTo>
                <a:lnTo>
                  <a:pt x="1462925" y="54483"/>
                </a:lnTo>
                <a:lnTo>
                  <a:pt x="1462925" y="57785"/>
                </a:lnTo>
                <a:lnTo>
                  <a:pt x="1464627" y="57785"/>
                </a:lnTo>
                <a:lnTo>
                  <a:pt x="1464627" y="61214"/>
                </a:lnTo>
                <a:lnTo>
                  <a:pt x="1468018" y="61214"/>
                </a:lnTo>
                <a:lnTo>
                  <a:pt x="1468018" y="57785"/>
                </a:lnTo>
                <a:lnTo>
                  <a:pt x="1469720" y="57785"/>
                </a:lnTo>
                <a:lnTo>
                  <a:pt x="1469720" y="54483"/>
                </a:lnTo>
                <a:lnTo>
                  <a:pt x="1473111" y="54483"/>
                </a:lnTo>
                <a:lnTo>
                  <a:pt x="1473111" y="56134"/>
                </a:lnTo>
                <a:lnTo>
                  <a:pt x="1474800" y="57785"/>
                </a:lnTo>
                <a:lnTo>
                  <a:pt x="1476514" y="57785"/>
                </a:lnTo>
                <a:lnTo>
                  <a:pt x="1476514" y="59563"/>
                </a:lnTo>
                <a:lnTo>
                  <a:pt x="1476514" y="61214"/>
                </a:lnTo>
                <a:lnTo>
                  <a:pt x="1479905" y="61214"/>
                </a:lnTo>
                <a:lnTo>
                  <a:pt x="1479905" y="59563"/>
                </a:lnTo>
                <a:lnTo>
                  <a:pt x="1478203" y="57785"/>
                </a:lnTo>
                <a:lnTo>
                  <a:pt x="1481594" y="57785"/>
                </a:lnTo>
                <a:lnTo>
                  <a:pt x="1481607" y="52705"/>
                </a:lnTo>
                <a:lnTo>
                  <a:pt x="1483296" y="51054"/>
                </a:lnTo>
                <a:lnTo>
                  <a:pt x="1486687" y="51054"/>
                </a:lnTo>
                <a:lnTo>
                  <a:pt x="1486687" y="49276"/>
                </a:lnTo>
                <a:lnTo>
                  <a:pt x="1484998" y="49276"/>
                </a:lnTo>
                <a:lnTo>
                  <a:pt x="1484998" y="47625"/>
                </a:lnTo>
                <a:lnTo>
                  <a:pt x="1486687" y="45986"/>
                </a:lnTo>
                <a:lnTo>
                  <a:pt x="1486687" y="49276"/>
                </a:lnTo>
                <a:lnTo>
                  <a:pt x="1488389" y="49276"/>
                </a:lnTo>
                <a:lnTo>
                  <a:pt x="1488389" y="45974"/>
                </a:lnTo>
                <a:lnTo>
                  <a:pt x="1486687" y="45974"/>
                </a:lnTo>
                <a:lnTo>
                  <a:pt x="1486687" y="40767"/>
                </a:lnTo>
                <a:lnTo>
                  <a:pt x="1490078" y="40767"/>
                </a:lnTo>
                <a:lnTo>
                  <a:pt x="1490078" y="42545"/>
                </a:lnTo>
                <a:lnTo>
                  <a:pt x="1490078" y="44196"/>
                </a:lnTo>
                <a:lnTo>
                  <a:pt x="1490078" y="45974"/>
                </a:lnTo>
                <a:lnTo>
                  <a:pt x="1490078" y="47625"/>
                </a:lnTo>
                <a:lnTo>
                  <a:pt x="1490078" y="52705"/>
                </a:lnTo>
                <a:lnTo>
                  <a:pt x="1495171" y="52705"/>
                </a:lnTo>
                <a:lnTo>
                  <a:pt x="1495171" y="57785"/>
                </a:lnTo>
                <a:lnTo>
                  <a:pt x="1500263" y="57785"/>
                </a:lnTo>
                <a:lnTo>
                  <a:pt x="1500263" y="52705"/>
                </a:lnTo>
                <a:lnTo>
                  <a:pt x="1512138" y="52705"/>
                </a:lnTo>
                <a:lnTo>
                  <a:pt x="1512138" y="56134"/>
                </a:lnTo>
                <a:lnTo>
                  <a:pt x="1515541" y="56134"/>
                </a:lnTo>
                <a:lnTo>
                  <a:pt x="1515541" y="52705"/>
                </a:lnTo>
                <a:lnTo>
                  <a:pt x="1517230" y="51054"/>
                </a:lnTo>
                <a:lnTo>
                  <a:pt x="1520634" y="51054"/>
                </a:lnTo>
                <a:lnTo>
                  <a:pt x="1520634" y="47625"/>
                </a:lnTo>
                <a:lnTo>
                  <a:pt x="1522323" y="47625"/>
                </a:lnTo>
                <a:lnTo>
                  <a:pt x="1522323" y="56134"/>
                </a:lnTo>
                <a:lnTo>
                  <a:pt x="1525727" y="56134"/>
                </a:lnTo>
                <a:lnTo>
                  <a:pt x="1530807" y="54483"/>
                </a:lnTo>
                <a:lnTo>
                  <a:pt x="1530807" y="51054"/>
                </a:lnTo>
                <a:lnTo>
                  <a:pt x="1527416" y="51054"/>
                </a:lnTo>
                <a:lnTo>
                  <a:pt x="1527416" y="47625"/>
                </a:lnTo>
                <a:lnTo>
                  <a:pt x="1529118" y="47625"/>
                </a:lnTo>
                <a:lnTo>
                  <a:pt x="1530807" y="49276"/>
                </a:lnTo>
                <a:lnTo>
                  <a:pt x="1530807" y="51054"/>
                </a:lnTo>
                <a:lnTo>
                  <a:pt x="1535899" y="51054"/>
                </a:lnTo>
                <a:lnTo>
                  <a:pt x="1535899" y="47625"/>
                </a:lnTo>
                <a:lnTo>
                  <a:pt x="1539303" y="47625"/>
                </a:lnTo>
                <a:lnTo>
                  <a:pt x="1539303" y="51054"/>
                </a:lnTo>
                <a:lnTo>
                  <a:pt x="1535899" y="51054"/>
                </a:lnTo>
                <a:lnTo>
                  <a:pt x="1535899" y="54483"/>
                </a:lnTo>
                <a:lnTo>
                  <a:pt x="1537601" y="54483"/>
                </a:lnTo>
                <a:lnTo>
                  <a:pt x="1535912" y="56134"/>
                </a:lnTo>
                <a:lnTo>
                  <a:pt x="1537601" y="57785"/>
                </a:lnTo>
                <a:lnTo>
                  <a:pt x="1541005" y="57785"/>
                </a:lnTo>
                <a:lnTo>
                  <a:pt x="1541005" y="54483"/>
                </a:lnTo>
                <a:lnTo>
                  <a:pt x="1554568" y="54483"/>
                </a:lnTo>
                <a:lnTo>
                  <a:pt x="1554568" y="51054"/>
                </a:lnTo>
                <a:lnTo>
                  <a:pt x="1557972" y="51054"/>
                </a:lnTo>
                <a:lnTo>
                  <a:pt x="1557972" y="52705"/>
                </a:lnTo>
                <a:lnTo>
                  <a:pt x="1557972" y="59563"/>
                </a:lnTo>
                <a:lnTo>
                  <a:pt x="1569847" y="59563"/>
                </a:lnTo>
                <a:lnTo>
                  <a:pt x="1569847" y="57785"/>
                </a:lnTo>
                <a:lnTo>
                  <a:pt x="1566456" y="57785"/>
                </a:lnTo>
                <a:lnTo>
                  <a:pt x="1566456" y="54483"/>
                </a:lnTo>
                <a:lnTo>
                  <a:pt x="1569847" y="52705"/>
                </a:lnTo>
                <a:lnTo>
                  <a:pt x="1571548" y="52705"/>
                </a:lnTo>
                <a:lnTo>
                  <a:pt x="1571548" y="56134"/>
                </a:lnTo>
                <a:lnTo>
                  <a:pt x="1573237" y="56134"/>
                </a:lnTo>
                <a:lnTo>
                  <a:pt x="1573237" y="49276"/>
                </a:lnTo>
                <a:lnTo>
                  <a:pt x="1574939" y="51054"/>
                </a:lnTo>
                <a:lnTo>
                  <a:pt x="1574939" y="52705"/>
                </a:lnTo>
                <a:lnTo>
                  <a:pt x="1578330" y="52705"/>
                </a:lnTo>
                <a:lnTo>
                  <a:pt x="1578330" y="51054"/>
                </a:lnTo>
                <a:lnTo>
                  <a:pt x="1580032" y="51054"/>
                </a:lnTo>
                <a:lnTo>
                  <a:pt x="1580032" y="59563"/>
                </a:lnTo>
                <a:lnTo>
                  <a:pt x="1588516" y="59563"/>
                </a:lnTo>
                <a:lnTo>
                  <a:pt x="1588516" y="56134"/>
                </a:lnTo>
                <a:lnTo>
                  <a:pt x="1590217" y="54483"/>
                </a:lnTo>
                <a:lnTo>
                  <a:pt x="1591906" y="54483"/>
                </a:lnTo>
                <a:lnTo>
                  <a:pt x="1591906" y="52705"/>
                </a:lnTo>
                <a:lnTo>
                  <a:pt x="1595310" y="52705"/>
                </a:lnTo>
                <a:lnTo>
                  <a:pt x="1593608" y="51054"/>
                </a:lnTo>
                <a:lnTo>
                  <a:pt x="1593608" y="47625"/>
                </a:lnTo>
                <a:lnTo>
                  <a:pt x="1595297" y="45986"/>
                </a:lnTo>
                <a:lnTo>
                  <a:pt x="1593608" y="44196"/>
                </a:lnTo>
                <a:lnTo>
                  <a:pt x="1595310" y="44196"/>
                </a:lnTo>
                <a:lnTo>
                  <a:pt x="1595310" y="45974"/>
                </a:lnTo>
                <a:lnTo>
                  <a:pt x="1595310" y="47625"/>
                </a:lnTo>
                <a:lnTo>
                  <a:pt x="1596999" y="49276"/>
                </a:lnTo>
                <a:lnTo>
                  <a:pt x="1600403" y="49276"/>
                </a:lnTo>
                <a:lnTo>
                  <a:pt x="1600403" y="52705"/>
                </a:lnTo>
                <a:lnTo>
                  <a:pt x="1598701" y="52705"/>
                </a:lnTo>
                <a:lnTo>
                  <a:pt x="1598701" y="56134"/>
                </a:lnTo>
                <a:lnTo>
                  <a:pt x="1595310" y="56134"/>
                </a:lnTo>
                <a:lnTo>
                  <a:pt x="1595310" y="59563"/>
                </a:lnTo>
                <a:lnTo>
                  <a:pt x="1598701" y="59563"/>
                </a:lnTo>
                <a:lnTo>
                  <a:pt x="1600390" y="61214"/>
                </a:lnTo>
                <a:lnTo>
                  <a:pt x="1600390" y="64643"/>
                </a:lnTo>
                <a:lnTo>
                  <a:pt x="1605483" y="64643"/>
                </a:lnTo>
                <a:lnTo>
                  <a:pt x="1605483" y="62992"/>
                </a:lnTo>
                <a:lnTo>
                  <a:pt x="1603794" y="61214"/>
                </a:lnTo>
                <a:lnTo>
                  <a:pt x="1603794" y="57785"/>
                </a:lnTo>
                <a:lnTo>
                  <a:pt x="1605483" y="56134"/>
                </a:lnTo>
                <a:lnTo>
                  <a:pt x="1607185" y="56134"/>
                </a:lnTo>
                <a:lnTo>
                  <a:pt x="1608886" y="54483"/>
                </a:lnTo>
                <a:lnTo>
                  <a:pt x="1610575" y="56134"/>
                </a:lnTo>
                <a:lnTo>
                  <a:pt x="1610575" y="57785"/>
                </a:lnTo>
                <a:lnTo>
                  <a:pt x="1608886" y="57785"/>
                </a:lnTo>
                <a:lnTo>
                  <a:pt x="1608886" y="59563"/>
                </a:lnTo>
                <a:lnTo>
                  <a:pt x="1608886" y="62992"/>
                </a:lnTo>
                <a:lnTo>
                  <a:pt x="1619059" y="62992"/>
                </a:lnTo>
                <a:lnTo>
                  <a:pt x="1619059" y="61214"/>
                </a:lnTo>
                <a:lnTo>
                  <a:pt x="1620761" y="59563"/>
                </a:lnTo>
                <a:lnTo>
                  <a:pt x="1622463" y="59563"/>
                </a:lnTo>
                <a:lnTo>
                  <a:pt x="1622463" y="62992"/>
                </a:lnTo>
                <a:lnTo>
                  <a:pt x="1625854" y="62992"/>
                </a:lnTo>
                <a:lnTo>
                  <a:pt x="1625854" y="61214"/>
                </a:lnTo>
                <a:lnTo>
                  <a:pt x="1627555" y="59563"/>
                </a:lnTo>
                <a:lnTo>
                  <a:pt x="1627555" y="54483"/>
                </a:lnTo>
                <a:lnTo>
                  <a:pt x="1630946" y="54483"/>
                </a:lnTo>
                <a:lnTo>
                  <a:pt x="1630946" y="57785"/>
                </a:lnTo>
                <a:lnTo>
                  <a:pt x="1639430" y="57785"/>
                </a:lnTo>
                <a:lnTo>
                  <a:pt x="1639430" y="61214"/>
                </a:lnTo>
                <a:lnTo>
                  <a:pt x="1642821" y="61214"/>
                </a:lnTo>
                <a:lnTo>
                  <a:pt x="1642821" y="57785"/>
                </a:lnTo>
                <a:lnTo>
                  <a:pt x="1642821" y="56134"/>
                </a:lnTo>
                <a:lnTo>
                  <a:pt x="1642821" y="54483"/>
                </a:lnTo>
                <a:lnTo>
                  <a:pt x="1639430" y="54483"/>
                </a:lnTo>
                <a:lnTo>
                  <a:pt x="1639430" y="49276"/>
                </a:lnTo>
                <a:lnTo>
                  <a:pt x="1642821" y="49276"/>
                </a:lnTo>
                <a:lnTo>
                  <a:pt x="1642821" y="52705"/>
                </a:lnTo>
                <a:lnTo>
                  <a:pt x="1642821" y="54483"/>
                </a:lnTo>
                <a:lnTo>
                  <a:pt x="1646224" y="54483"/>
                </a:lnTo>
                <a:lnTo>
                  <a:pt x="1646224" y="57785"/>
                </a:lnTo>
                <a:lnTo>
                  <a:pt x="1646224" y="59563"/>
                </a:lnTo>
                <a:lnTo>
                  <a:pt x="1647913" y="59563"/>
                </a:lnTo>
                <a:lnTo>
                  <a:pt x="1647913" y="56134"/>
                </a:lnTo>
                <a:lnTo>
                  <a:pt x="1653006" y="56134"/>
                </a:lnTo>
                <a:lnTo>
                  <a:pt x="1656397" y="57785"/>
                </a:lnTo>
                <a:lnTo>
                  <a:pt x="1656397" y="61214"/>
                </a:lnTo>
                <a:lnTo>
                  <a:pt x="1659801" y="61214"/>
                </a:lnTo>
                <a:lnTo>
                  <a:pt x="1659801" y="56134"/>
                </a:lnTo>
                <a:lnTo>
                  <a:pt x="1664893" y="56134"/>
                </a:lnTo>
                <a:lnTo>
                  <a:pt x="1668284" y="57785"/>
                </a:lnTo>
                <a:lnTo>
                  <a:pt x="1668284" y="62992"/>
                </a:lnTo>
                <a:lnTo>
                  <a:pt x="1673377" y="62992"/>
                </a:lnTo>
                <a:lnTo>
                  <a:pt x="1673377" y="59563"/>
                </a:lnTo>
                <a:lnTo>
                  <a:pt x="1676768" y="59563"/>
                </a:lnTo>
                <a:lnTo>
                  <a:pt x="1676768" y="56134"/>
                </a:lnTo>
                <a:lnTo>
                  <a:pt x="1680159" y="56134"/>
                </a:lnTo>
                <a:lnTo>
                  <a:pt x="1680159" y="57785"/>
                </a:lnTo>
                <a:lnTo>
                  <a:pt x="1683562" y="57785"/>
                </a:lnTo>
                <a:lnTo>
                  <a:pt x="1683562" y="61214"/>
                </a:lnTo>
                <a:lnTo>
                  <a:pt x="1680159" y="61214"/>
                </a:lnTo>
                <a:lnTo>
                  <a:pt x="1680159" y="62992"/>
                </a:lnTo>
                <a:lnTo>
                  <a:pt x="1688642" y="62992"/>
                </a:lnTo>
                <a:lnTo>
                  <a:pt x="1688642" y="61214"/>
                </a:lnTo>
                <a:lnTo>
                  <a:pt x="1688655" y="62992"/>
                </a:lnTo>
                <a:lnTo>
                  <a:pt x="1690344" y="62992"/>
                </a:lnTo>
                <a:lnTo>
                  <a:pt x="1690344" y="59563"/>
                </a:lnTo>
                <a:lnTo>
                  <a:pt x="1693735" y="59563"/>
                </a:lnTo>
                <a:lnTo>
                  <a:pt x="1693735" y="56134"/>
                </a:lnTo>
                <a:lnTo>
                  <a:pt x="1695437" y="56134"/>
                </a:lnTo>
                <a:lnTo>
                  <a:pt x="1695437" y="54483"/>
                </a:lnTo>
                <a:lnTo>
                  <a:pt x="1697139" y="52705"/>
                </a:lnTo>
                <a:lnTo>
                  <a:pt x="1693735" y="52705"/>
                </a:lnTo>
                <a:lnTo>
                  <a:pt x="1693735" y="47625"/>
                </a:lnTo>
                <a:lnTo>
                  <a:pt x="1695437" y="45986"/>
                </a:lnTo>
                <a:lnTo>
                  <a:pt x="1695437" y="44196"/>
                </a:lnTo>
                <a:lnTo>
                  <a:pt x="1698828" y="44196"/>
                </a:lnTo>
                <a:lnTo>
                  <a:pt x="1702231" y="47625"/>
                </a:lnTo>
                <a:lnTo>
                  <a:pt x="1701406" y="49276"/>
                </a:lnTo>
                <a:lnTo>
                  <a:pt x="1700530" y="51054"/>
                </a:lnTo>
                <a:lnTo>
                  <a:pt x="1703920" y="51054"/>
                </a:lnTo>
                <a:lnTo>
                  <a:pt x="1703920" y="56134"/>
                </a:lnTo>
                <a:lnTo>
                  <a:pt x="1703920" y="59563"/>
                </a:lnTo>
                <a:lnTo>
                  <a:pt x="1707311" y="59563"/>
                </a:lnTo>
                <a:lnTo>
                  <a:pt x="1707311" y="56134"/>
                </a:lnTo>
                <a:lnTo>
                  <a:pt x="1710715" y="56134"/>
                </a:lnTo>
                <a:lnTo>
                  <a:pt x="1710715" y="62992"/>
                </a:lnTo>
                <a:lnTo>
                  <a:pt x="1717497" y="62992"/>
                </a:lnTo>
                <a:lnTo>
                  <a:pt x="1717497" y="57785"/>
                </a:lnTo>
                <a:lnTo>
                  <a:pt x="1714106" y="54483"/>
                </a:lnTo>
                <a:lnTo>
                  <a:pt x="1714106" y="52705"/>
                </a:lnTo>
                <a:lnTo>
                  <a:pt x="1719199" y="52705"/>
                </a:lnTo>
                <a:lnTo>
                  <a:pt x="1719199" y="54483"/>
                </a:lnTo>
                <a:lnTo>
                  <a:pt x="1722589" y="54483"/>
                </a:lnTo>
                <a:lnTo>
                  <a:pt x="1722589" y="57785"/>
                </a:lnTo>
                <a:lnTo>
                  <a:pt x="1722589" y="62992"/>
                </a:lnTo>
                <a:lnTo>
                  <a:pt x="1724291" y="64643"/>
                </a:lnTo>
                <a:lnTo>
                  <a:pt x="1725980" y="64643"/>
                </a:lnTo>
                <a:lnTo>
                  <a:pt x="1725980" y="62992"/>
                </a:lnTo>
                <a:lnTo>
                  <a:pt x="1724291" y="62992"/>
                </a:lnTo>
                <a:lnTo>
                  <a:pt x="1724291" y="57785"/>
                </a:lnTo>
                <a:lnTo>
                  <a:pt x="1729384" y="57785"/>
                </a:lnTo>
                <a:lnTo>
                  <a:pt x="1729384" y="59563"/>
                </a:lnTo>
                <a:lnTo>
                  <a:pt x="1725980" y="59563"/>
                </a:lnTo>
                <a:lnTo>
                  <a:pt x="1725980" y="62992"/>
                </a:lnTo>
                <a:lnTo>
                  <a:pt x="1729384" y="62992"/>
                </a:lnTo>
                <a:lnTo>
                  <a:pt x="1736166" y="62992"/>
                </a:lnTo>
                <a:lnTo>
                  <a:pt x="1736166" y="54483"/>
                </a:lnTo>
                <a:lnTo>
                  <a:pt x="1741258" y="54483"/>
                </a:lnTo>
                <a:lnTo>
                  <a:pt x="1741258" y="56134"/>
                </a:lnTo>
                <a:lnTo>
                  <a:pt x="1742960" y="59563"/>
                </a:lnTo>
                <a:lnTo>
                  <a:pt x="1749742" y="59563"/>
                </a:lnTo>
                <a:lnTo>
                  <a:pt x="1749742" y="62992"/>
                </a:lnTo>
                <a:lnTo>
                  <a:pt x="1761629" y="62992"/>
                </a:lnTo>
                <a:lnTo>
                  <a:pt x="1761629" y="57785"/>
                </a:lnTo>
                <a:lnTo>
                  <a:pt x="1756537" y="57785"/>
                </a:lnTo>
                <a:lnTo>
                  <a:pt x="1756537" y="54483"/>
                </a:lnTo>
                <a:lnTo>
                  <a:pt x="1761629" y="54483"/>
                </a:lnTo>
                <a:lnTo>
                  <a:pt x="1761629" y="52705"/>
                </a:lnTo>
                <a:lnTo>
                  <a:pt x="1763318" y="52705"/>
                </a:lnTo>
                <a:lnTo>
                  <a:pt x="1765020" y="51054"/>
                </a:lnTo>
                <a:lnTo>
                  <a:pt x="1766709" y="52705"/>
                </a:lnTo>
                <a:lnTo>
                  <a:pt x="1766722" y="54483"/>
                </a:lnTo>
                <a:lnTo>
                  <a:pt x="1768411" y="54483"/>
                </a:lnTo>
                <a:lnTo>
                  <a:pt x="1768411" y="56134"/>
                </a:lnTo>
                <a:lnTo>
                  <a:pt x="1770113" y="57785"/>
                </a:lnTo>
                <a:lnTo>
                  <a:pt x="1770113" y="59563"/>
                </a:lnTo>
                <a:lnTo>
                  <a:pt x="1771815" y="61214"/>
                </a:lnTo>
                <a:lnTo>
                  <a:pt x="1780298" y="61214"/>
                </a:lnTo>
                <a:lnTo>
                  <a:pt x="1780298" y="59563"/>
                </a:lnTo>
                <a:lnTo>
                  <a:pt x="1781987" y="59563"/>
                </a:lnTo>
                <a:lnTo>
                  <a:pt x="1781987" y="54483"/>
                </a:lnTo>
                <a:lnTo>
                  <a:pt x="1790471" y="54483"/>
                </a:lnTo>
                <a:lnTo>
                  <a:pt x="1790471" y="57785"/>
                </a:lnTo>
                <a:lnTo>
                  <a:pt x="1788782" y="59563"/>
                </a:lnTo>
                <a:lnTo>
                  <a:pt x="1785391" y="59563"/>
                </a:lnTo>
                <a:lnTo>
                  <a:pt x="1785391" y="64643"/>
                </a:lnTo>
                <a:lnTo>
                  <a:pt x="1798967" y="64643"/>
                </a:lnTo>
                <a:lnTo>
                  <a:pt x="1798967" y="61214"/>
                </a:lnTo>
                <a:lnTo>
                  <a:pt x="1815934" y="61214"/>
                </a:lnTo>
                <a:lnTo>
                  <a:pt x="1815934" y="56134"/>
                </a:lnTo>
                <a:lnTo>
                  <a:pt x="1804060" y="56134"/>
                </a:lnTo>
                <a:lnTo>
                  <a:pt x="1804060" y="51054"/>
                </a:lnTo>
                <a:lnTo>
                  <a:pt x="1805749" y="51054"/>
                </a:lnTo>
                <a:lnTo>
                  <a:pt x="1807451" y="49276"/>
                </a:lnTo>
                <a:lnTo>
                  <a:pt x="1807451" y="45974"/>
                </a:lnTo>
                <a:lnTo>
                  <a:pt x="1804060" y="45974"/>
                </a:lnTo>
                <a:lnTo>
                  <a:pt x="1804060" y="49276"/>
                </a:lnTo>
                <a:lnTo>
                  <a:pt x="1804047" y="52705"/>
                </a:lnTo>
                <a:lnTo>
                  <a:pt x="1804047" y="56134"/>
                </a:lnTo>
                <a:lnTo>
                  <a:pt x="1802358" y="57785"/>
                </a:lnTo>
                <a:lnTo>
                  <a:pt x="1793875" y="57785"/>
                </a:lnTo>
                <a:lnTo>
                  <a:pt x="1793875" y="52705"/>
                </a:lnTo>
                <a:lnTo>
                  <a:pt x="1793875" y="47625"/>
                </a:lnTo>
                <a:lnTo>
                  <a:pt x="1798967" y="47625"/>
                </a:lnTo>
                <a:lnTo>
                  <a:pt x="1798967" y="49276"/>
                </a:lnTo>
                <a:lnTo>
                  <a:pt x="1798967" y="51054"/>
                </a:lnTo>
                <a:lnTo>
                  <a:pt x="1800656" y="52705"/>
                </a:lnTo>
                <a:lnTo>
                  <a:pt x="1804047" y="52705"/>
                </a:lnTo>
                <a:lnTo>
                  <a:pt x="1804047" y="49276"/>
                </a:lnTo>
                <a:lnTo>
                  <a:pt x="1800656" y="49276"/>
                </a:lnTo>
                <a:lnTo>
                  <a:pt x="1800656" y="45974"/>
                </a:lnTo>
                <a:lnTo>
                  <a:pt x="1797265" y="45974"/>
                </a:lnTo>
                <a:lnTo>
                  <a:pt x="1797265" y="40767"/>
                </a:lnTo>
                <a:lnTo>
                  <a:pt x="1802358" y="40767"/>
                </a:lnTo>
                <a:lnTo>
                  <a:pt x="1802358" y="44196"/>
                </a:lnTo>
                <a:lnTo>
                  <a:pt x="1807451" y="44196"/>
                </a:lnTo>
                <a:lnTo>
                  <a:pt x="1807451" y="40767"/>
                </a:lnTo>
                <a:lnTo>
                  <a:pt x="1809153" y="39116"/>
                </a:lnTo>
                <a:lnTo>
                  <a:pt x="1810842" y="39116"/>
                </a:lnTo>
                <a:lnTo>
                  <a:pt x="1810842" y="40767"/>
                </a:lnTo>
                <a:lnTo>
                  <a:pt x="1810842" y="42545"/>
                </a:lnTo>
                <a:lnTo>
                  <a:pt x="1814233" y="42545"/>
                </a:lnTo>
                <a:lnTo>
                  <a:pt x="1814245" y="45986"/>
                </a:lnTo>
                <a:lnTo>
                  <a:pt x="1815934" y="47625"/>
                </a:lnTo>
                <a:lnTo>
                  <a:pt x="1817636" y="47625"/>
                </a:lnTo>
                <a:lnTo>
                  <a:pt x="1817636" y="51054"/>
                </a:lnTo>
                <a:lnTo>
                  <a:pt x="1824418" y="51054"/>
                </a:lnTo>
                <a:lnTo>
                  <a:pt x="1824418" y="59563"/>
                </a:lnTo>
                <a:lnTo>
                  <a:pt x="1826120" y="61214"/>
                </a:lnTo>
                <a:lnTo>
                  <a:pt x="1826120" y="62992"/>
                </a:lnTo>
                <a:lnTo>
                  <a:pt x="1829511" y="62992"/>
                </a:lnTo>
                <a:lnTo>
                  <a:pt x="1831213" y="61214"/>
                </a:lnTo>
                <a:lnTo>
                  <a:pt x="1831213" y="56134"/>
                </a:lnTo>
                <a:lnTo>
                  <a:pt x="1837994" y="56134"/>
                </a:lnTo>
                <a:lnTo>
                  <a:pt x="1837994" y="52705"/>
                </a:lnTo>
                <a:lnTo>
                  <a:pt x="1836305" y="52705"/>
                </a:lnTo>
                <a:lnTo>
                  <a:pt x="1836305" y="49276"/>
                </a:lnTo>
                <a:lnTo>
                  <a:pt x="1839696" y="49276"/>
                </a:lnTo>
                <a:lnTo>
                  <a:pt x="1839696" y="45974"/>
                </a:lnTo>
                <a:lnTo>
                  <a:pt x="1843087" y="45974"/>
                </a:lnTo>
                <a:lnTo>
                  <a:pt x="1843087" y="49276"/>
                </a:lnTo>
                <a:lnTo>
                  <a:pt x="1839696" y="49276"/>
                </a:lnTo>
                <a:lnTo>
                  <a:pt x="1839696" y="61214"/>
                </a:lnTo>
                <a:lnTo>
                  <a:pt x="1843087" y="61214"/>
                </a:lnTo>
                <a:lnTo>
                  <a:pt x="1843087" y="64643"/>
                </a:lnTo>
                <a:lnTo>
                  <a:pt x="1849882" y="64643"/>
                </a:lnTo>
                <a:lnTo>
                  <a:pt x="1849882" y="45974"/>
                </a:lnTo>
                <a:lnTo>
                  <a:pt x="1853272" y="45974"/>
                </a:lnTo>
                <a:lnTo>
                  <a:pt x="1853272" y="54483"/>
                </a:lnTo>
                <a:lnTo>
                  <a:pt x="1858365" y="54483"/>
                </a:lnTo>
                <a:lnTo>
                  <a:pt x="1858365" y="45974"/>
                </a:lnTo>
                <a:lnTo>
                  <a:pt x="1863458" y="45974"/>
                </a:lnTo>
                <a:lnTo>
                  <a:pt x="1863458" y="51054"/>
                </a:lnTo>
                <a:lnTo>
                  <a:pt x="1863458" y="52705"/>
                </a:lnTo>
                <a:lnTo>
                  <a:pt x="1865147" y="52705"/>
                </a:lnTo>
                <a:lnTo>
                  <a:pt x="1866849" y="51054"/>
                </a:lnTo>
                <a:lnTo>
                  <a:pt x="1868538" y="52705"/>
                </a:lnTo>
                <a:lnTo>
                  <a:pt x="1868551" y="56134"/>
                </a:lnTo>
                <a:lnTo>
                  <a:pt x="1863458" y="56134"/>
                </a:lnTo>
                <a:lnTo>
                  <a:pt x="1863458" y="59563"/>
                </a:lnTo>
                <a:lnTo>
                  <a:pt x="1866849" y="59563"/>
                </a:lnTo>
                <a:lnTo>
                  <a:pt x="1866849" y="62992"/>
                </a:lnTo>
                <a:lnTo>
                  <a:pt x="1866849" y="64643"/>
                </a:lnTo>
                <a:lnTo>
                  <a:pt x="1868551" y="64643"/>
                </a:lnTo>
                <a:lnTo>
                  <a:pt x="1870240" y="66294"/>
                </a:lnTo>
                <a:lnTo>
                  <a:pt x="1875332" y="66294"/>
                </a:lnTo>
                <a:lnTo>
                  <a:pt x="1875332" y="69723"/>
                </a:lnTo>
                <a:lnTo>
                  <a:pt x="1880425" y="69723"/>
                </a:lnTo>
                <a:lnTo>
                  <a:pt x="1880425" y="66294"/>
                </a:lnTo>
                <a:lnTo>
                  <a:pt x="1883816" y="66294"/>
                </a:lnTo>
                <a:lnTo>
                  <a:pt x="1883816" y="62992"/>
                </a:lnTo>
                <a:lnTo>
                  <a:pt x="1904187" y="62992"/>
                </a:lnTo>
                <a:lnTo>
                  <a:pt x="1904187" y="66294"/>
                </a:lnTo>
                <a:lnTo>
                  <a:pt x="1909279" y="66294"/>
                </a:lnTo>
                <a:lnTo>
                  <a:pt x="1910981" y="68072"/>
                </a:lnTo>
                <a:lnTo>
                  <a:pt x="1910981" y="69723"/>
                </a:lnTo>
                <a:lnTo>
                  <a:pt x="1914372" y="69723"/>
                </a:lnTo>
                <a:lnTo>
                  <a:pt x="1916061" y="68072"/>
                </a:lnTo>
                <a:lnTo>
                  <a:pt x="1916061" y="57785"/>
                </a:lnTo>
                <a:lnTo>
                  <a:pt x="1912670" y="57785"/>
                </a:lnTo>
                <a:lnTo>
                  <a:pt x="1912670" y="52705"/>
                </a:lnTo>
                <a:lnTo>
                  <a:pt x="1916061" y="52705"/>
                </a:lnTo>
                <a:lnTo>
                  <a:pt x="1916061" y="54483"/>
                </a:lnTo>
                <a:lnTo>
                  <a:pt x="1916061" y="57785"/>
                </a:lnTo>
                <a:lnTo>
                  <a:pt x="1921154" y="57785"/>
                </a:lnTo>
                <a:lnTo>
                  <a:pt x="1921154" y="54483"/>
                </a:lnTo>
                <a:lnTo>
                  <a:pt x="1924558" y="54483"/>
                </a:lnTo>
                <a:lnTo>
                  <a:pt x="1924558" y="57785"/>
                </a:lnTo>
                <a:lnTo>
                  <a:pt x="1924558" y="59563"/>
                </a:lnTo>
                <a:lnTo>
                  <a:pt x="1919465" y="59563"/>
                </a:lnTo>
                <a:lnTo>
                  <a:pt x="1919465" y="61214"/>
                </a:lnTo>
                <a:lnTo>
                  <a:pt x="1919465" y="64643"/>
                </a:lnTo>
                <a:lnTo>
                  <a:pt x="1924558" y="64643"/>
                </a:lnTo>
                <a:lnTo>
                  <a:pt x="1924558" y="62992"/>
                </a:lnTo>
                <a:lnTo>
                  <a:pt x="1927948" y="62992"/>
                </a:lnTo>
                <a:lnTo>
                  <a:pt x="1931339" y="61214"/>
                </a:lnTo>
                <a:lnTo>
                  <a:pt x="1931339" y="64643"/>
                </a:lnTo>
                <a:lnTo>
                  <a:pt x="1931339" y="66294"/>
                </a:lnTo>
                <a:lnTo>
                  <a:pt x="1934730" y="66294"/>
                </a:lnTo>
                <a:lnTo>
                  <a:pt x="1938134" y="69723"/>
                </a:lnTo>
                <a:lnTo>
                  <a:pt x="1939823" y="69723"/>
                </a:lnTo>
                <a:lnTo>
                  <a:pt x="1939823" y="64643"/>
                </a:lnTo>
                <a:lnTo>
                  <a:pt x="1944916" y="64643"/>
                </a:lnTo>
                <a:lnTo>
                  <a:pt x="1944916" y="69723"/>
                </a:lnTo>
                <a:lnTo>
                  <a:pt x="1948307" y="69723"/>
                </a:lnTo>
                <a:lnTo>
                  <a:pt x="1950008" y="71501"/>
                </a:lnTo>
                <a:lnTo>
                  <a:pt x="1950008" y="74803"/>
                </a:lnTo>
                <a:lnTo>
                  <a:pt x="1958492" y="74803"/>
                </a:lnTo>
                <a:lnTo>
                  <a:pt x="1958492" y="73152"/>
                </a:lnTo>
                <a:lnTo>
                  <a:pt x="1960194" y="73152"/>
                </a:lnTo>
                <a:lnTo>
                  <a:pt x="1960194" y="71501"/>
                </a:lnTo>
                <a:lnTo>
                  <a:pt x="1963585" y="71501"/>
                </a:lnTo>
                <a:lnTo>
                  <a:pt x="1963585" y="62992"/>
                </a:lnTo>
                <a:lnTo>
                  <a:pt x="1966976" y="62992"/>
                </a:lnTo>
                <a:lnTo>
                  <a:pt x="1966976" y="51054"/>
                </a:lnTo>
                <a:lnTo>
                  <a:pt x="1970379" y="51054"/>
                </a:lnTo>
                <a:lnTo>
                  <a:pt x="1972068" y="52705"/>
                </a:lnTo>
                <a:lnTo>
                  <a:pt x="1972068" y="54483"/>
                </a:lnTo>
                <a:lnTo>
                  <a:pt x="1972068" y="61214"/>
                </a:lnTo>
                <a:lnTo>
                  <a:pt x="1972068" y="62992"/>
                </a:lnTo>
                <a:lnTo>
                  <a:pt x="1972068" y="66294"/>
                </a:lnTo>
                <a:lnTo>
                  <a:pt x="1972068" y="68072"/>
                </a:lnTo>
                <a:lnTo>
                  <a:pt x="1980552" y="68072"/>
                </a:lnTo>
                <a:lnTo>
                  <a:pt x="1980552" y="73152"/>
                </a:lnTo>
                <a:lnTo>
                  <a:pt x="1980552" y="74803"/>
                </a:lnTo>
                <a:lnTo>
                  <a:pt x="1989048" y="74803"/>
                </a:lnTo>
                <a:lnTo>
                  <a:pt x="1989048" y="73152"/>
                </a:lnTo>
                <a:lnTo>
                  <a:pt x="2004314" y="73152"/>
                </a:lnTo>
                <a:lnTo>
                  <a:pt x="2004314" y="74803"/>
                </a:lnTo>
                <a:lnTo>
                  <a:pt x="2006015" y="76581"/>
                </a:lnTo>
                <a:lnTo>
                  <a:pt x="2012797" y="76581"/>
                </a:lnTo>
                <a:lnTo>
                  <a:pt x="2012797" y="68072"/>
                </a:lnTo>
                <a:lnTo>
                  <a:pt x="2016201" y="68072"/>
                </a:lnTo>
                <a:lnTo>
                  <a:pt x="2016201" y="69723"/>
                </a:lnTo>
                <a:lnTo>
                  <a:pt x="2017890" y="71501"/>
                </a:lnTo>
                <a:lnTo>
                  <a:pt x="2017890" y="76581"/>
                </a:lnTo>
                <a:lnTo>
                  <a:pt x="2022983" y="76581"/>
                </a:lnTo>
                <a:lnTo>
                  <a:pt x="2022983" y="73152"/>
                </a:lnTo>
                <a:lnTo>
                  <a:pt x="2028075" y="73152"/>
                </a:lnTo>
                <a:lnTo>
                  <a:pt x="2028075" y="68072"/>
                </a:lnTo>
                <a:lnTo>
                  <a:pt x="2031466" y="68072"/>
                </a:lnTo>
                <a:lnTo>
                  <a:pt x="2031466" y="69723"/>
                </a:lnTo>
                <a:lnTo>
                  <a:pt x="2031466" y="74803"/>
                </a:lnTo>
                <a:lnTo>
                  <a:pt x="2034870" y="74803"/>
                </a:lnTo>
                <a:lnTo>
                  <a:pt x="2034870" y="69723"/>
                </a:lnTo>
                <a:lnTo>
                  <a:pt x="2038261" y="69723"/>
                </a:lnTo>
                <a:lnTo>
                  <a:pt x="2038261" y="73152"/>
                </a:lnTo>
                <a:lnTo>
                  <a:pt x="2043353" y="73152"/>
                </a:lnTo>
                <a:lnTo>
                  <a:pt x="2043353" y="71501"/>
                </a:lnTo>
                <a:lnTo>
                  <a:pt x="2046744" y="71501"/>
                </a:lnTo>
                <a:lnTo>
                  <a:pt x="2046744" y="76581"/>
                </a:lnTo>
                <a:lnTo>
                  <a:pt x="2050135" y="76581"/>
                </a:lnTo>
                <a:lnTo>
                  <a:pt x="2051837" y="74803"/>
                </a:lnTo>
                <a:lnTo>
                  <a:pt x="2051837" y="73152"/>
                </a:lnTo>
                <a:lnTo>
                  <a:pt x="2050135" y="73152"/>
                </a:lnTo>
                <a:lnTo>
                  <a:pt x="2050135" y="71501"/>
                </a:lnTo>
                <a:lnTo>
                  <a:pt x="2048446" y="71501"/>
                </a:lnTo>
                <a:lnTo>
                  <a:pt x="2048446" y="68072"/>
                </a:lnTo>
                <a:lnTo>
                  <a:pt x="2053526" y="68072"/>
                </a:lnTo>
                <a:lnTo>
                  <a:pt x="2053526" y="64643"/>
                </a:lnTo>
                <a:lnTo>
                  <a:pt x="2056930" y="64643"/>
                </a:lnTo>
                <a:lnTo>
                  <a:pt x="2056930" y="73152"/>
                </a:lnTo>
                <a:lnTo>
                  <a:pt x="2058619" y="73152"/>
                </a:lnTo>
                <a:lnTo>
                  <a:pt x="2060321" y="71501"/>
                </a:lnTo>
                <a:lnTo>
                  <a:pt x="2060321" y="69723"/>
                </a:lnTo>
                <a:lnTo>
                  <a:pt x="2065413" y="69723"/>
                </a:lnTo>
                <a:lnTo>
                  <a:pt x="2065413" y="66294"/>
                </a:lnTo>
                <a:lnTo>
                  <a:pt x="2065972" y="69723"/>
                </a:lnTo>
                <a:lnTo>
                  <a:pt x="2066544" y="73152"/>
                </a:lnTo>
                <a:lnTo>
                  <a:pt x="2066620" y="73634"/>
                </a:lnTo>
                <a:lnTo>
                  <a:pt x="2067115" y="73152"/>
                </a:lnTo>
                <a:lnTo>
                  <a:pt x="2073897" y="73152"/>
                </a:lnTo>
                <a:lnTo>
                  <a:pt x="2073897" y="74803"/>
                </a:lnTo>
                <a:lnTo>
                  <a:pt x="2075599" y="74803"/>
                </a:lnTo>
                <a:lnTo>
                  <a:pt x="2075599" y="81661"/>
                </a:lnTo>
                <a:lnTo>
                  <a:pt x="2070506" y="81661"/>
                </a:lnTo>
                <a:lnTo>
                  <a:pt x="2070506" y="83312"/>
                </a:lnTo>
                <a:lnTo>
                  <a:pt x="2070506" y="86741"/>
                </a:lnTo>
                <a:lnTo>
                  <a:pt x="2082380" y="86741"/>
                </a:lnTo>
                <a:lnTo>
                  <a:pt x="2082380" y="83312"/>
                </a:lnTo>
                <a:lnTo>
                  <a:pt x="2085771" y="83312"/>
                </a:lnTo>
                <a:lnTo>
                  <a:pt x="2085771" y="86741"/>
                </a:lnTo>
                <a:lnTo>
                  <a:pt x="2087473" y="88519"/>
                </a:lnTo>
                <a:lnTo>
                  <a:pt x="2090864" y="88519"/>
                </a:lnTo>
                <a:lnTo>
                  <a:pt x="2090864" y="91821"/>
                </a:lnTo>
                <a:lnTo>
                  <a:pt x="2094268" y="91821"/>
                </a:lnTo>
                <a:lnTo>
                  <a:pt x="2094268" y="88519"/>
                </a:lnTo>
                <a:lnTo>
                  <a:pt x="2097659" y="88519"/>
                </a:lnTo>
                <a:lnTo>
                  <a:pt x="2099348" y="90170"/>
                </a:lnTo>
                <a:lnTo>
                  <a:pt x="2099348" y="91821"/>
                </a:lnTo>
                <a:lnTo>
                  <a:pt x="2102751" y="91821"/>
                </a:lnTo>
                <a:lnTo>
                  <a:pt x="2102751" y="86741"/>
                </a:lnTo>
                <a:lnTo>
                  <a:pt x="2107844" y="86741"/>
                </a:lnTo>
                <a:lnTo>
                  <a:pt x="2109533" y="85090"/>
                </a:lnTo>
                <a:lnTo>
                  <a:pt x="2109533" y="81661"/>
                </a:lnTo>
                <a:lnTo>
                  <a:pt x="2112937" y="81661"/>
                </a:lnTo>
                <a:lnTo>
                  <a:pt x="2114626" y="83312"/>
                </a:lnTo>
                <a:lnTo>
                  <a:pt x="2116328" y="83312"/>
                </a:lnTo>
                <a:lnTo>
                  <a:pt x="2116328" y="85090"/>
                </a:lnTo>
                <a:lnTo>
                  <a:pt x="2112937" y="85090"/>
                </a:lnTo>
                <a:lnTo>
                  <a:pt x="2112937" y="86741"/>
                </a:lnTo>
                <a:lnTo>
                  <a:pt x="2114626" y="88519"/>
                </a:lnTo>
                <a:lnTo>
                  <a:pt x="2119719" y="88519"/>
                </a:lnTo>
                <a:lnTo>
                  <a:pt x="2121420" y="86741"/>
                </a:lnTo>
                <a:lnTo>
                  <a:pt x="2121420" y="83312"/>
                </a:lnTo>
                <a:lnTo>
                  <a:pt x="2128202" y="83312"/>
                </a:lnTo>
                <a:lnTo>
                  <a:pt x="2128202" y="85090"/>
                </a:lnTo>
                <a:lnTo>
                  <a:pt x="2129904" y="85090"/>
                </a:lnTo>
                <a:lnTo>
                  <a:pt x="2129904" y="81661"/>
                </a:lnTo>
                <a:lnTo>
                  <a:pt x="2138388" y="81661"/>
                </a:lnTo>
                <a:lnTo>
                  <a:pt x="2138388" y="73152"/>
                </a:lnTo>
                <a:lnTo>
                  <a:pt x="2141778" y="73152"/>
                </a:lnTo>
                <a:lnTo>
                  <a:pt x="2141778" y="74803"/>
                </a:lnTo>
                <a:lnTo>
                  <a:pt x="2141778" y="78232"/>
                </a:lnTo>
                <a:lnTo>
                  <a:pt x="2146871" y="78232"/>
                </a:lnTo>
                <a:lnTo>
                  <a:pt x="2146871" y="81661"/>
                </a:lnTo>
                <a:lnTo>
                  <a:pt x="2148573" y="81661"/>
                </a:lnTo>
                <a:lnTo>
                  <a:pt x="2150262" y="80010"/>
                </a:lnTo>
                <a:lnTo>
                  <a:pt x="2150262" y="76581"/>
                </a:lnTo>
                <a:lnTo>
                  <a:pt x="2151964" y="76581"/>
                </a:lnTo>
                <a:lnTo>
                  <a:pt x="2153666" y="74803"/>
                </a:lnTo>
                <a:lnTo>
                  <a:pt x="2153666" y="78232"/>
                </a:lnTo>
                <a:lnTo>
                  <a:pt x="2167242" y="78232"/>
                </a:lnTo>
                <a:lnTo>
                  <a:pt x="2167242" y="73152"/>
                </a:lnTo>
                <a:lnTo>
                  <a:pt x="2170633" y="73152"/>
                </a:lnTo>
                <a:lnTo>
                  <a:pt x="2170633" y="74803"/>
                </a:lnTo>
                <a:lnTo>
                  <a:pt x="2170633" y="78232"/>
                </a:lnTo>
                <a:lnTo>
                  <a:pt x="2182507" y="78232"/>
                </a:lnTo>
                <a:lnTo>
                  <a:pt x="2184209" y="76581"/>
                </a:lnTo>
                <a:lnTo>
                  <a:pt x="2184209" y="74803"/>
                </a:lnTo>
                <a:lnTo>
                  <a:pt x="2192693" y="74803"/>
                </a:lnTo>
                <a:lnTo>
                  <a:pt x="2192693" y="78232"/>
                </a:lnTo>
                <a:lnTo>
                  <a:pt x="2214753" y="78232"/>
                </a:lnTo>
                <a:lnTo>
                  <a:pt x="2218156" y="76581"/>
                </a:lnTo>
                <a:lnTo>
                  <a:pt x="2219845" y="76581"/>
                </a:lnTo>
                <a:lnTo>
                  <a:pt x="2219845" y="71501"/>
                </a:lnTo>
                <a:lnTo>
                  <a:pt x="2223249" y="71501"/>
                </a:lnTo>
                <a:lnTo>
                  <a:pt x="2223249" y="73152"/>
                </a:lnTo>
                <a:lnTo>
                  <a:pt x="2223249" y="74803"/>
                </a:lnTo>
                <a:lnTo>
                  <a:pt x="2231733" y="74803"/>
                </a:lnTo>
                <a:lnTo>
                  <a:pt x="2233422" y="73152"/>
                </a:lnTo>
                <a:lnTo>
                  <a:pt x="2235123" y="74803"/>
                </a:lnTo>
                <a:lnTo>
                  <a:pt x="2238514" y="74803"/>
                </a:lnTo>
                <a:lnTo>
                  <a:pt x="2238514" y="71501"/>
                </a:lnTo>
                <a:lnTo>
                  <a:pt x="2235123" y="71501"/>
                </a:lnTo>
                <a:lnTo>
                  <a:pt x="2235123" y="69723"/>
                </a:lnTo>
                <a:lnTo>
                  <a:pt x="2236825" y="68072"/>
                </a:lnTo>
                <a:lnTo>
                  <a:pt x="2238514" y="68072"/>
                </a:lnTo>
                <a:lnTo>
                  <a:pt x="2238514" y="69723"/>
                </a:lnTo>
                <a:lnTo>
                  <a:pt x="2243607" y="69723"/>
                </a:lnTo>
                <a:lnTo>
                  <a:pt x="2243607" y="73152"/>
                </a:lnTo>
                <a:lnTo>
                  <a:pt x="2245309" y="73152"/>
                </a:lnTo>
                <a:lnTo>
                  <a:pt x="2245309" y="74803"/>
                </a:lnTo>
                <a:lnTo>
                  <a:pt x="2246998" y="74803"/>
                </a:lnTo>
                <a:lnTo>
                  <a:pt x="2246998" y="71501"/>
                </a:lnTo>
                <a:lnTo>
                  <a:pt x="2248700" y="69723"/>
                </a:lnTo>
                <a:lnTo>
                  <a:pt x="2250402" y="69723"/>
                </a:lnTo>
                <a:lnTo>
                  <a:pt x="2250402" y="68072"/>
                </a:lnTo>
                <a:lnTo>
                  <a:pt x="2246998" y="68072"/>
                </a:lnTo>
                <a:lnTo>
                  <a:pt x="2246998" y="64643"/>
                </a:lnTo>
                <a:lnTo>
                  <a:pt x="2255494" y="64643"/>
                </a:lnTo>
                <a:lnTo>
                  <a:pt x="2255494" y="73152"/>
                </a:lnTo>
                <a:lnTo>
                  <a:pt x="2270760" y="73152"/>
                </a:lnTo>
                <a:lnTo>
                  <a:pt x="2270760" y="74803"/>
                </a:lnTo>
                <a:lnTo>
                  <a:pt x="2274151" y="74803"/>
                </a:lnTo>
                <a:lnTo>
                  <a:pt x="2274151" y="73152"/>
                </a:lnTo>
                <a:lnTo>
                  <a:pt x="2275852" y="71501"/>
                </a:lnTo>
                <a:lnTo>
                  <a:pt x="2282647" y="71501"/>
                </a:lnTo>
                <a:lnTo>
                  <a:pt x="2282647" y="64643"/>
                </a:lnTo>
                <a:lnTo>
                  <a:pt x="2279243" y="64643"/>
                </a:lnTo>
                <a:lnTo>
                  <a:pt x="2277554" y="62992"/>
                </a:lnTo>
                <a:lnTo>
                  <a:pt x="2275852" y="59563"/>
                </a:lnTo>
                <a:lnTo>
                  <a:pt x="2286038" y="59563"/>
                </a:lnTo>
                <a:lnTo>
                  <a:pt x="2286038" y="64643"/>
                </a:lnTo>
                <a:lnTo>
                  <a:pt x="2286038" y="68072"/>
                </a:lnTo>
                <a:lnTo>
                  <a:pt x="2289429" y="68072"/>
                </a:lnTo>
                <a:lnTo>
                  <a:pt x="2291130" y="69723"/>
                </a:lnTo>
                <a:lnTo>
                  <a:pt x="2291130" y="71501"/>
                </a:lnTo>
                <a:lnTo>
                  <a:pt x="2291130" y="73152"/>
                </a:lnTo>
                <a:lnTo>
                  <a:pt x="2316581" y="73152"/>
                </a:lnTo>
                <a:lnTo>
                  <a:pt x="2316581" y="71501"/>
                </a:lnTo>
                <a:lnTo>
                  <a:pt x="2319972" y="71501"/>
                </a:lnTo>
                <a:lnTo>
                  <a:pt x="2319972" y="74803"/>
                </a:lnTo>
                <a:lnTo>
                  <a:pt x="2323376" y="74803"/>
                </a:lnTo>
                <a:lnTo>
                  <a:pt x="2323376" y="71501"/>
                </a:lnTo>
                <a:lnTo>
                  <a:pt x="2331859" y="71501"/>
                </a:lnTo>
                <a:lnTo>
                  <a:pt x="2331859" y="73152"/>
                </a:lnTo>
                <a:lnTo>
                  <a:pt x="2333561" y="74803"/>
                </a:lnTo>
                <a:lnTo>
                  <a:pt x="2340343" y="74803"/>
                </a:lnTo>
                <a:lnTo>
                  <a:pt x="2340343" y="68072"/>
                </a:lnTo>
                <a:lnTo>
                  <a:pt x="2347137" y="68072"/>
                </a:lnTo>
                <a:lnTo>
                  <a:pt x="2347137" y="71501"/>
                </a:lnTo>
                <a:lnTo>
                  <a:pt x="2357310" y="71501"/>
                </a:lnTo>
                <a:lnTo>
                  <a:pt x="2359012" y="69723"/>
                </a:lnTo>
                <a:lnTo>
                  <a:pt x="2359012" y="68072"/>
                </a:lnTo>
                <a:lnTo>
                  <a:pt x="2360714" y="66294"/>
                </a:lnTo>
                <a:lnTo>
                  <a:pt x="2360714" y="57785"/>
                </a:lnTo>
                <a:lnTo>
                  <a:pt x="2364105" y="57785"/>
                </a:lnTo>
                <a:lnTo>
                  <a:pt x="2364105" y="59563"/>
                </a:lnTo>
                <a:lnTo>
                  <a:pt x="2364105" y="66294"/>
                </a:lnTo>
                <a:lnTo>
                  <a:pt x="2369197" y="66294"/>
                </a:lnTo>
                <a:lnTo>
                  <a:pt x="2369197" y="62992"/>
                </a:lnTo>
                <a:lnTo>
                  <a:pt x="2375979" y="62992"/>
                </a:lnTo>
                <a:lnTo>
                  <a:pt x="2375979" y="64643"/>
                </a:lnTo>
                <a:lnTo>
                  <a:pt x="2381072" y="64643"/>
                </a:lnTo>
                <a:lnTo>
                  <a:pt x="2381072" y="68072"/>
                </a:lnTo>
                <a:lnTo>
                  <a:pt x="2384463" y="68072"/>
                </a:lnTo>
                <a:lnTo>
                  <a:pt x="2386165" y="66294"/>
                </a:lnTo>
                <a:lnTo>
                  <a:pt x="2386165" y="62992"/>
                </a:lnTo>
                <a:lnTo>
                  <a:pt x="2398039" y="62992"/>
                </a:lnTo>
                <a:lnTo>
                  <a:pt x="2399741" y="61214"/>
                </a:lnTo>
                <a:lnTo>
                  <a:pt x="2399741" y="52705"/>
                </a:lnTo>
                <a:lnTo>
                  <a:pt x="2403132" y="52705"/>
                </a:lnTo>
                <a:lnTo>
                  <a:pt x="2403132" y="54483"/>
                </a:lnTo>
                <a:lnTo>
                  <a:pt x="2404834" y="56134"/>
                </a:lnTo>
                <a:lnTo>
                  <a:pt x="2404834" y="57785"/>
                </a:lnTo>
                <a:lnTo>
                  <a:pt x="2404834" y="61214"/>
                </a:lnTo>
                <a:lnTo>
                  <a:pt x="2406535" y="61214"/>
                </a:lnTo>
                <a:lnTo>
                  <a:pt x="2408224" y="62992"/>
                </a:lnTo>
                <a:lnTo>
                  <a:pt x="2413317" y="62992"/>
                </a:lnTo>
                <a:lnTo>
                  <a:pt x="2413317" y="64643"/>
                </a:lnTo>
                <a:lnTo>
                  <a:pt x="2413317" y="66294"/>
                </a:lnTo>
                <a:lnTo>
                  <a:pt x="2430284" y="66294"/>
                </a:lnTo>
                <a:lnTo>
                  <a:pt x="2431986" y="64643"/>
                </a:lnTo>
                <a:lnTo>
                  <a:pt x="2433688" y="64643"/>
                </a:lnTo>
                <a:lnTo>
                  <a:pt x="2435377" y="66294"/>
                </a:lnTo>
                <a:lnTo>
                  <a:pt x="2443861" y="66294"/>
                </a:lnTo>
                <a:lnTo>
                  <a:pt x="2443861" y="62992"/>
                </a:lnTo>
                <a:lnTo>
                  <a:pt x="2450655" y="62992"/>
                </a:lnTo>
                <a:lnTo>
                  <a:pt x="2450655" y="57785"/>
                </a:lnTo>
                <a:lnTo>
                  <a:pt x="2455748" y="57785"/>
                </a:lnTo>
                <a:lnTo>
                  <a:pt x="2455748" y="59563"/>
                </a:lnTo>
                <a:lnTo>
                  <a:pt x="2455748" y="62992"/>
                </a:lnTo>
                <a:lnTo>
                  <a:pt x="2464231" y="62992"/>
                </a:lnTo>
                <a:lnTo>
                  <a:pt x="2464231" y="59563"/>
                </a:lnTo>
                <a:lnTo>
                  <a:pt x="2467622" y="59563"/>
                </a:lnTo>
                <a:lnTo>
                  <a:pt x="2467622" y="64643"/>
                </a:lnTo>
                <a:lnTo>
                  <a:pt x="2479510" y="64643"/>
                </a:lnTo>
                <a:lnTo>
                  <a:pt x="2479510" y="56134"/>
                </a:lnTo>
                <a:lnTo>
                  <a:pt x="2484602" y="56134"/>
                </a:lnTo>
                <a:lnTo>
                  <a:pt x="2484602" y="57785"/>
                </a:lnTo>
                <a:lnTo>
                  <a:pt x="2484602" y="59563"/>
                </a:lnTo>
                <a:lnTo>
                  <a:pt x="2486291" y="61214"/>
                </a:lnTo>
                <a:lnTo>
                  <a:pt x="2489695" y="61214"/>
                </a:lnTo>
                <a:lnTo>
                  <a:pt x="2489695" y="66294"/>
                </a:lnTo>
                <a:lnTo>
                  <a:pt x="2493086" y="66294"/>
                </a:lnTo>
                <a:lnTo>
                  <a:pt x="2493086" y="61214"/>
                </a:lnTo>
                <a:lnTo>
                  <a:pt x="2496477" y="61214"/>
                </a:lnTo>
                <a:lnTo>
                  <a:pt x="2496477" y="64643"/>
                </a:lnTo>
                <a:lnTo>
                  <a:pt x="2504960" y="64643"/>
                </a:lnTo>
                <a:lnTo>
                  <a:pt x="2504960" y="59563"/>
                </a:lnTo>
                <a:lnTo>
                  <a:pt x="2506662" y="59563"/>
                </a:lnTo>
                <a:lnTo>
                  <a:pt x="2506662" y="62992"/>
                </a:lnTo>
                <a:lnTo>
                  <a:pt x="2525331" y="62992"/>
                </a:lnTo>
                <a:lnTo>
                  <a:pt x="2528722" y="59563"/>
                </a:lnTo>
                <a:lnTo>
                  <a:pt x="2528722" y="56134"/>
                </a:lnTo>
                <a:lnTo>
                  <a:pt x="2532113" y="56134"/>
                </a:lnTo>
                <a:lnTo>
                  <a:pt x="2532113" y="59563"/>
                </a:lnTo>
                <a:lnTo>
                  <a:pt x="2535517" y="59563"/>
                </a:lnTo>
                <a:lnTo>
                  <a:pt x="2535517" y="61214"/>
                </a:lnTo>
                <a:lnTo>
                  <a:pt x="2538907" y="61214"/>
                </a:lnTo>
                <a:lnTo>
                  <a:pt x="2538907" y="59563"/>
                </a:lnTo>
                <a:lnTo>
                  <a:pt x="2550782" y="59563"/>
                </a:lnTo>
                <a:lnTo>
                  <a:pt x="2552471" y="57797"/>
                </a:lnTo>
                <a:lnTo>
                  <a:pt x="2552484" y="54483"/>
                </a:lnTo>
                <a:lnTo>
                  <a:pt x="2557576" y="54483"/>
                </a:lnTo>
                <a:lnTo>
                  <a:pt x="2555875" y="52705"/>
                </a:lnTo>
                <a:lnTo>
                  <a:pt x="2559266" y="51054"/>
                </a:lnTo>
                <a:lnTo>
                  <a:pt x="2559266" y="52705"/>
                </a:lnTo>
                <a:lnTo>
                  <a:pt x="2559266" y="54483"/>
                </a:lnTo>
                <a:lnTo>
                  <a:pt x="2560967" y="56134"/>
                </a:lnTo>
                <a:lnTo>
                  <a:pt x="2560967" y="57785"/>
                </a:lnTo>
                <a:lnTo>
                  <a:pt x="2560967" y="59563"/>
                </a:lnTo>
                <a:lnTo>
                  <a:pt x="2567762" y="59563"/>
                </a:lnTo>
                <a:lnTo>
                  <a:pt x="2567762" y="57785"/>
                </a:lnTo>
                <a:lnTo>
                  <a:pt x="2569451" y="57785"/>
                </a:lnTo>
                <a:lnTo>
                  <a:pt x="2569451" y="59563"/>
                </a:lnTo>
                <a:lnTo>
                  <a:pt x="2571153" y="59563"/>
                </a:lnTo>
                <a:lnTo>
                  <a:pt x="2571153" y="52705"/>
                </a:lnTo>
                <a:lnTo>
                  <a:pt x="2574544" y="52705"/>
                </a:lnTo>
                <a:lnTo>
                  <a:pt x="2574544" y="56134"/>
                </a:lnTo>
                <a:lnTo>
                  <a:pt x="2576233" y="57785"/>
                </a:lnTo>
                <a:lnTo>
                  <a:pt x="2576245" y="59563"/>
                </a:lnTo>
                <a:lnTo>
                  <a:pt x="2577935" y="59563"/>
                </a:lnTo>
                <a:lnTo>
                  <a:pt x="2577935" y="56134"/>
                </a:lnTo>
                <a:lnTo>
                  <a:pt x="2581338" y="56134"/>
                </a:lnTo>
                <a:lnTo>
                  <a:pt x="2581338" y="59563"/>
                </a:lnTo>
                <a:lnTo>
                  <a:pt x="2596604" y="59563"/>
                </a:lnTo>
                <a:lnTo>
                  <a:pt x="2596604" y="56134"/>
                </a:lnTo>
                <a:lnTo>
                  <a:pt x="2615273" y="56134"/>
                </a:lnTo>
                <a:lnTo>
                  <a:pt x="2615273" y="51054"/>
                </a:lnTo>
                <a:lnTo>
                  <a:pt x="2620365" y="51054"/>
                </a:lnTo>
                <a:lnTo>
                  <a:pt x="2620365" y="47625"/>
                </a:lnTo>
                <a:close/>
              </a:path>
              <a:path w="3084195" h="92075">
                <a:moveTo>
                  <a:pt x="2754439" y="40767"/>
                </a:moveTo>
                <a:lnTo>
                  <a:pt x="2751048" y="40767"/>
                </a:lnTo>
                <a:lnTo>
                  <a:pt x="2752737" y="42545"/>
                </a:lnTo>
                <a:lnTo>
                  <a:pt x="2754439" y="42545"/>
                </a:lnTo>
                <a:lnTo>
                  <a:pt x="2754439" y="40767"/>
                </a:lnTo>
                <a:close/>
              </a:path>
              <a:path w="3084195" h="92075">
                <a:moveTo>
                  <a:pt x="3056521" y="20320"/>
                </a:moveTo>
                <a:lnTo>
                  <a:pt x="3053130" y="20320"/>
                </a:lnTo>
                <a:lnTo>
                  <a:pt x="3053130" y="17018"/>
                </a:lnTo>
                <a:lnTo>
                  <a:pt x="3051441" y="17018"/>
                </a:lnTo>
                <a:lnTo>
                  <a:pt x="3051441" y="22098"/>
                </a:lnTo>
                <a:lnTo>
                  <a:pt x="3053130" y="22098"/>
                </a:lnTo>
                <a:lnTo>
                  <a:pt x="3053130" y="25527"/>
                </a:lnTo>
                <a:lnTo>
                  <a:pt x="3056521" y="25527"/>
                </a:lnTo>
                <a:lnTo>
                  <a:pt x="3056521" y="20320"/>
                </a:lnTo>
                <a:close/>
              </a:path>
              <a:path w="3084195" h="92075">
                <a:moveTo>
                  <a:pt x="3083674" y="17018"/>
                </a:moveTo>
                <a:lnTo>
                  <a:pt x="3078581" y="17018"/>
                </a:lnTo>
                <a:lnTo>
                  <a:pt x="3078581" y="13589"/>
                </a:lnTo>
                <a:lnTo>
                  <a:pt x="3075190" y="13589"/>
                </a:lnTo>
                <a:lnTo>
                  <a:pt x="3075190" y="10160"/>
                </a:lnTo>
                <a:lnTo>
                  <a:pt x="3076892" y="10160"/>
                </a:lnTo>
                <a:lnTo>
                  <a:pt x="3076892" y="5080"/>
                </a:lnTo>
                <a:lnTo>
                  <a:pt x="3073489" y="5080"/>
                </a:lnTo>
                <a:lnTo>
                  <a:pt x="3071799" y="3302"/>
                </a:lnTo>
                <a:lnTo>
                  <a:pt x="3071799" y="0"/>
                </a:lnTo>
                <a:lnTo>
                  <a:pt x="3068409" y="0"/>
                </a:lnTo>
                <a:lnTo>
                  <a:pt x="3068409" y="13589"/>
                </a:lnTo>
                <a:lnTo>
                  <a:pt x="3068409" y="17018"/>
                </a:lnTo>
                <a:lnTo>
                  <a:pt x="3066707" y="17018"/>
                </a:lnTo>
                <a:lnTo>
                  <a:pt x="3065018" y="15240"/>
                </a:lnTo>
                <a:lnTo>
                  <a:pt x="3065018" y="13589"/>
                </a:lnTo>
                <a:lnTo>
                  <a:pt x="3068409" y="13589"/>
                </a:lnTo>
                <a:lnTo>
                  <a:pt x="3068409" y="0"/>
                </a:lnTo>
                <a:lnTo>
                  <a:pt x="3068396" y="3302"/>
                </a:lnTo>
                <a:lnTo>
                  <a:pt x="3066707" y="3302"/>
                </a:lnTo>
                <a:lnTo>
                  <a:pt x="3065005" y="1651"/>
                </a:lnTo>
                <a:lnTo>
                  <a:pt x="3065005" y="0"/>
                </a:lnTo>
                <a:lnTo>
                  <a:pt x="3058223" y="0"/>
                </a:lnTo>
                <a:lnTo>
                  <a:pt x="3058223" y="3302"/>
                </a:lnTo>
                <a:lnTo>
                  <a:pt x="3058223" y="6731"/>
                </a:lnTo>
                <a:lnTo>
                  <a:pt x="3054820" y="6731"/>
                </a:lnTo>
                <a:lnTo>
                  <a:pt x="3054820" y="5080"/>
                </a:lnTo>
                <a:lnTo>
                  <a:pt x="3053130" y="5080"/>
                </a:lnTo>
                <a:lnTo>
                  <a:pt x="3053130" y="3302"/>
                </a:lnTo>
                <a:lnTo>
                  <a:pt x="3049740" y="3302"/>
                </a:lnTo>
                <a:lnTo>
                  <a:pt x="3049740" y="1651"/>
                </a:lnTo>
                <a:lnTo>
                  <a:pt x="3046336" y="1651"/>
                </a:lnTo>
                <a:lnTo>
                  <a:pt x="3044647" y="3302"/>
                </a:lnTo>
                <a:lnTo>
                  <a:pt x="3041243" y="3302"/>
                </a:lnTo>
                <a:lnTo>
                  <a:pt x="3041243" y="6731"/>
                </a:lnTo>
                <a:lnTo>
                  <a:pt x="3041243" y="8509"/>
                </a:lnTo>
                <a:lnTo>
                  <a:pt x="3036151" y="8509"/>
                </a:lnTo>
                <a:lnTo>
                  <a:pt x="3036151" y="11811"/>
                </a:lnTo>
                <a:lnTo>
                  <a:pt x="3036151" y="15240"/>
                </a:lnTo>
                <a:lnTo>
                  <a:pt x="3032760" y="15240"/>
                </a:lnTo>
                <a:lnTo>
                  <a:pt x="3032760" y="17018"/>
                </a:lnTo>
                <a:lnTo>
                  <a:pt x="3032760" y="20320"/>
                </a:lnTo>
                <a:lnTo>
                  <a:pt x="3029369" y="20320"/>
                </a:lnTo>
                <a:lnTo>
                  <a:pt x="3029369" y="23749"/>
                </a:lnTo>
                <a:lnTo>
                  <a:pt x="3025978" y="23749"/>
                </a:lnTo>
                <a:lnTo>
                  <a:pt x="3024276" y="22098"/>
                </a:lnTo>
                <a:lnTo>
                  <a:pt x="3024276" y="18669"/>
                </a:lnTo>
                <a:lnTo>
                  <a:pt x="3029369" y="18669"/>
                </a:lnTo>
                <a:lnTo>
                  <a:pt x="3029369" y="13589"/>
                </a:lnTo>
                <a:lnTo>
                  <a:pt x="3032760" y="13589"/>
                </a:lnTo>
                <a:lnTo>
                  <a:pt x="3034461" y="11811"/>
                </a:lnTo>
                <a:lnTo>
                  <a:pt x="3032760" y="10160"/>
                </a:lnTo>
                <a:lnTo>
                  <a:pt x="3029369" y="10160"/>
                </a:lnTo>
                <a:lnTo>
                  <a:pt x="3029369" y="6731"/>
                </a:lnTo>
                <a:lnTo>
                  <a:pt x="3037852" y="6731"/>
                </a:lnTo>
                <a:lnTo>
                  <a:pt x="3037852" y="1651"/>
                </a:lnTo>
                <a:lnTo>
                  <a:pt x="3020885" y="1651"/>
                </a:lnTo>
                <a:lnTo>
                  <a:pt x="3020885" y="6731"/>
                </a:lnTo>
                <a:lnTo>
                  <a:pt x="3024276" y="6731"/>
                </a:lnTo>
                <a:lnTo>
                  <a:pt x="3024276" y="10160"/>
                </a:lnTo>
                <a:lnTo>
                  <a:pt x="3022587" y="10160"/>
                </a:lnTo>
                <a:lnTo>
                  <a:pt x="3022587" y="13589"/>
                </a:lnTo>
                <a:lnTo>
                  <a:pt x="3022587" y="15240"/>
                </a:lnTo>
                <a:lnTo>
                  <a:pt x="3020885" y="17018"/>
                </a:lnTo>
                <a:lnTo>
                  <a:pt x="3019196" y="13589"/>
                </a:lnTo>
                <a:lnTo>
                  <a:pt x="3022587" y="13589"/>
                </a:lnTo>
                <a:lnTo>
                  <a:pt x="3022587" y="10160"/>
                </a:lnTo>
                <a:lnTo>
                  <a:pt x="3020885" y="10160"/>
                </a:lnTo>
                <a:lnTo>
                  <a:pt x="3020885" y="6731"/>
                </a:lnTo>
                <a:lnTo>
                  <a:pt x="3017494" y="6731"/>
                </a:lnTo>
                <a:lnTo>
                  <a:pt x="3017494" y="22098"/>
                </a:lnTo>
                <a:lnTo>
                  <a:pt x="3017494" y="23749"/>
                </a:lnTo>
                <a:lnTo>
                  <a:pt x="3015792" y="23749"/>
                </a:lnTo>
                <a:lnTo>
                  <a:pt x="3017494" y="22098"/>
                </a:lnTo>
                <a:lnTo>
                  <a:pt x="3017494" y="6731"/>
                </a:lnTo>
                <a:lnTo>
                  <a:pt x="3015792" y="6731"/>
                </a:lnTo>
                <a:lnTo>
                  <a:pt x="3015792" y="3302"/>
                </a:lnTo>
                <a:lnTo>
                  <a:pt x="3014091" y="3302"/>
                </a:lnTo>
                <a:lnTo>
                  <a:pt x="3014091" y="0"/>
                </a:lnTo>
                <a:lnTo>
                  <a:pt x="3010712" y="0"/>
                </a:lnTo>
                <a:lnTo>
                  <a:pt x="3010712" y="3302"/>
                </a:lnTo>
                <a:lnTo>
                  <a:pt x="3010712" y="6731"/>
                </a:lnTo>
                <a:lnTo>
                  <a:pt x="3010712" y="18669"/>
                </a:lnTo>
                <a:lnTo>
                  <a:pt x="3009011" y="20320"/>
                </a:lnTo>
                <a:lnTo>
                  <a:pt x="3007309" y="18669"/>
                </a:lnTo>
                <a:lnTo>
                  <a:pt x="3010712" y="18669"/>
                </a:lnTo>
                <a:lnTo>
                  <a:pt x="3010712" y="6731"/>
                </a:lnTo>
                <a:lnTo>
                  <a:pt x="3007309" y="6731"/>
                </a:lnTo>
                <a:lnTo>
                  <a:pt x="3007309" y="10160"/>
                </a:lnTo>
                <a:lnTo>
                  <a:pt x="3003918" y="10160"/>
                </a:lnTo>
                <a:lnTo>
                  <a:pt x="3003918" y="3302"/>
                </a:lnTo>
                <a:lnTo>
                  <a:pt x="3010712" y="3302"/>
                </a:lnTo>
                <a:lnTo>
                  <a:pt x="3010712" y="0"/>
                </a:lnTo>
                <a:lnTo>
                  <a:pt x="2995422" y="0"/>
                </a:lnTo>
                <a:lnTo>
                  <a:pt x="2995422" y="3302"/>
                </a:lnTo>
                <a:lnTo>
                  <a:pt x="2993733" y="5080"/>
                </a:lnTo>
                <a:lnTo>
                  <a:pt x="2993733" y="8509"/>
                </a:lnTo>
                <a:lnTo>
                  <a:pt x="2988640" y="8509"/>
                </a:lnTo>
                <a:lnTo>
                  <a:pt x="2988640" y="5080"/>
                </a:lnTo>
                <a:lnTo>
                  <a:pt x="2978454" y="5080"/>
                </a:lnTo>
                <a:lnTo>
                  <a:pt x="2978454" y="8509"/>
                </a:lnTo>
                <a:lnTo>
                  <a:pt x="2978454" y="11811"/>
                </a:lnTo>
                <a:lnTo>
                  <a:pt x="2976753" y="13589"/>
                </a:lnTo>
                <a:lnTo>
                  <a:pt x="2975064" y="13589"/>
                </a:lnTo>
                <a:lnTo>
                  <a:pt x="2975064" y="17018"/>
                </a:lnTo>
                <a:lnTo>
                  <a:pt x="2975064" y="25527"/>
                </a:lnTo>
                <a:lnTo>
                  <a:pt x="2973374" y="27178"/>
                </a:lnTo>
                <a:lnTo>
                  <a:pt x="2973374" y="28829"/>
                </a:lnTo>
                <a:lnTo>
                  <a:pt x="2971673" y="27178"/>
                </a:lnTo>
                <a:lnTo>
                  <a:pt x="2971673" y="17018"/>
                </a:lnTo>
                <a:lnTo>
                  <a:pt x="2975064" y="17018"/>
                </a:lnTo>
                <a:lnTo>
                  <a:pt x="2975064" y="13589"/>
                </a:lnTo>
                <a:lnTo>
                  <a:pt x="2969971" y="13589"/>
                </a:lnTo>
                <a:lnTo>
                  <a:pt x="2968269" y="15240"/>
                </a:lnTo>
                <a:lnTo>
                  <a:pt x="2966580" y="15240"/>
                </a:lnTo>
                <a:lnTo>
                  <a:pt x="2966580" y="11811"/>
                </a:lnTo>
                <a:lnTo>
                  <a:pt x="2964878" y="11811"/>
                </a:lnTo>
                <a:lnTo>
                  <a:pt x="2963176" y="10160"/>
                </a:lnTo>
                <a:lnTo>
                  <a:pt x="2963176" y="6731"/>
                </a:lnTo>
                <a:lnTo>
                  <a:pt x="2959798" y="6731"/>
                </a:lnTo>
                <a:lnTo>
                  <a:pt x="2959798" y="20320"/>
                </a:lnTo>
                <a:lnTo>
                  <a:pt x="2959798" y="25527"/>
                </a:lnTo>
                <a:lnTo>
                  <a:pt x="2954705" y="25527"/>
                </a:lnTo>
                <a:lnTo>
                  <a:pt x="2954705" y="23749"/>
                </a:lnTo>
                <a:lnTo>
                  <a:pt x="2958096" y="20320"/>
                </a:lnTo>
                <a:lnTo>
                  <a:pt x="2959798" y="20320"/>
                </a:lnTo>
                <a:lnTo>
                  <a:pt x="2959798" y="6731"/>
                </a:lnTo>
                <a:lnTo>
                  <a:pt x="2959785" y="10160"/>
                </a:lnTo>
                <a:lnTo>
                  <a:pt x="2954693" y="10160"/>
                </a:lnTo>
                <a:lnTo>
                  <a:pt x="2954693" y="8509"/>
                </a:lnTo>
                <a:lnTo>
                  <a:pt x="2951302" y="8509"/>
                </a:lnTo>
                <a:lnTo>
                  <a:pt x="2951302" y="10160"/>
                </a:lnTo>
                <a:lnTo>
                  <a:pt x="2951302" y="15240"/>
                </a:lnTo>
                <a:lnTo>
                  <a:pt x="2951302" y="18669"/>
                </a:lnTo>
                <a:lnTo>
                  <a:pt x="2946209" y="18669"/>
                </a:lnTo>
                <a:lnTo>
                  <a:pt x="2946209" y="13589"/>
                </a:lnTo>
                <a:lnTo>
                  <a:pt x="2942818" y="13589"/>
                </a:lnTo>
                <a:lnTo>
                  <a:pt x="2944520" y="15240"/>
                </a:lnTo>
                <a:lnTo>
                  <a:pt x="2944520" y="17018"/>
                </a:lnTo>
                <a:lnTo>
                  <a:pt x="2939427" y="17018"/>
                </a:lnTo>
                <a:lnTo>
                  <a:pt x="2939427" y="13589"/>
                </a:lnTo>
                <a:lnTo>
                  <a:pt x="2937726" y="13589"/>
                </a:lnTo>
                <a:lnTo>
                  <a:pt x="2937726" y="17018"/>
                </a:lnTo>
                <a:lnTo>
                  <a:pt x="2936024" y="17018"/>
                </a:lnTo>
                <a:lnTo>
                  <a:pt x="2934335" y="15240"/>
                </a:lnTo>
                <a:lnTo>
                  <a:pt x="2934335" y="11811"/>
                </a:lnTo>
                <a:lnTo>
                  <a:pt x="2930944" y="11811"/>
                </a:lnTo>
                <a:lnTo>
                  <a:pt x="2930944" y="30607"/>
                </a:lnTo>
                <a:lnTo>
                  <a:pt x="2930944" y="34036"/>
                </a:lnTo>
                <a:lnTo>
                  <a:pt x="2922460" y="34036"/>
                </a:lnTo>
                <a:lnTo>
                  <a:pt x="2922460" y="32258"/>
                </a:lnTo>
                <a:lnTo>
                  <a:pt x="2925851" y="28829"/>
                </a:lnTo>
                <a:lnTo>
                  <a:pt x="2929242" y="28829"/>
                </a:lnTo>
                <a:lnTo>
                  <a:pt x="2930944" y="30607"/>
                </a:lnTo>
                <a:lnTo>
                  <a:pt x="2930944" y="11811"/>
                </a:lnTo>
                <a:lnTo>
                  <a:pt x="2925838" y="11811"/>
                </a:lnTo>
                <a:lnTo>
                  <a:pt x="2925838" y="15240"/>
                </a:lnTo>
                <a:lnTo>
                  <a:pt x="2920758" y="15240"/>
                </a:lnTo>
                <a:lnTo>
                  <a:pt x="2920758" y="11811"/>
                </a:lnTo>
                <a:lnTo>
                  <a:pt x="2917367" y="11811"/>
                </a:lnTo>
                <a:lnTo>
                  <a:pt x="2917367" y="20320"/>
                </a:lnTo>
                <a:lnTo>
                  <a:pt x="2917367" y="23749"/>
                </a:lnTo>
                <a:lnTo>
                  <a:pt x="2915666" y="25527"/>
                </a:lnTo>
                <a:lnTo>
                  <a:pt x="2913977" y="23749"/>
                </a:lnTo>
                <a:lnTo>
                  <a:pt x="2913977" y="22098"/>
                </a:lnTo>
                <a:lnTo>
                  <a:pt x="2915666" y="20320"/>
                </a:lnTo>
                <a:lnTo>
                  <a:pt x="2917367" y="20320"/>
                </a:lnTo>
                <a:lnTo>
                  <a:pt x="2917367" y="11811"/>
                </a:lnTo>
                <a:lnTo>
                  <a:pt x="2913964" y="11811"/>
                </a:lnTo>
                <a:lnTo>
                  <a:pt x="2912262" y="10160"/>
                </a:lnTo>
                <a:lnTo>
                  <a:pt x="2912262" y="8509"/>
                </a:lnTo>
                <a:lnTo>
                  <a:pt x="2908871" y="8509"/>
                </a:lnTo>
                <a:lnTo>
                  <a:pt x="2908871" y="15240"/>
                </a:lnTo>
                <a:lnTo>
                  <a:pt x="2903778" y="15240"/>
                </a:lnTo>
                <a:lnTo>
                  <a:pt x="2903778" y="11811"/>
                </a:lnTo>
                <a:lnTo>
                  <a:pt x="2902089" y="10160"/>
                </a:lnTo>
                <a:lnTo>
                  <a:pt x="2900388" y="11874"/>
                </a:lnTo>
                <a:lnTo>
                  <a:pt x="2900388" y="17018"/>
                </a:lnTo>
                <a:lnTo>
                  <a:pt x="2900388" y="18669"/>
                </a:lnTo>
                <a:lnTo>
                  <a:pt x="2900388" y="20320"/>
                </a:lnTo>
                <a:lnTo>
                  <a:pt x="2896997" y="20320"/>
                </a:lnTo>
                <a:lnTo>
                  <a:pt x="2896997" y="22098"/>
                </a:lnTo>
                <a:lnTo>
                  <a:pt x="2896997" y="23749"/>
                </a:lnTo>
                <a:lnTo>
                  <a:pt x="2895308" y="25527"/>
                </a:lnTo>
                <a:lnTo>
                  <a:pt x="2893606" y="23749"/>
                </a:lnTo>
                <a:lnTo>
                  <a:pt x="2893606" y="22098"/>
                </a:lnTo>
                <a:lnTo>
                  <a:pt x="2895308" y="22098"/>
                </a:lnTo>
                <a:lnTo>
                  <a:pt x="2893606" y="23749"/>
                </a:lnTo>
                <a:lnTo>
                  <a:pt x="2896997" y="22098"/>
                </a:lnTo>
                <a:lnTo>
                  <a:pt x="2896997" y="20320"/>
                </a:lnTo>
                <a:lnTo>
                  <a:pt x="2896997" y="18669"/>
                </a:lnTo>
                <a:lnTo>
                  <a:pt x="2898698" y="17018"/>
                </a:lnTo>
                <a:lnTo>
                  <a:pt x="2900388" y="17018"/>
                </a:lnTo>
                <a:lnTo>
                  <a:pt x="2900388" y="11874"/>
                </a:lnTo>
                <a:lnTo>
                  <a:pt x="2898686" y="13589"/>
                </a:lnTo>
                <a:lnTo>
                  <a:pt x="2895295" y="13589"/>
                </a:lnTo>
                <a:lnTo>
                  <a:pt x="2891904" y="11811"/>
                </a:lnTo>
                <a:lnTo>
                  <a:pt x="2890202" y="13589"/>
                </a:lnTo>
                <a:lnTo>
                  <a:pt x="2886811" y="13589"/>
                </a:lnTo>
                <a:lnTo>
                  <a:pt x="2886811" y="15240"/>
                </a:lnTo>
                <a:lnTo>
                  <a:pt x="2886811" y="17018"/>
                </a:lnTo>
                <a:lnTo>
                  <a:pt x="2883420" y="17018"/>
                </a:lnTo>
                <a:lnTo>
                  <a:pt x="2883420" y="20320"/>
                </a:lnTo>
                <a:lnTo>
                  <a:pt x="2880017" y="20320"/>
                </a:lnTo>
                <a:lnTo>
                  <a:pt x="2880017" y="17018"/>
                </a:lnTo>
                <a:lnTo>
                  <a:pt x="2883420" y="17018"/>
                </a:lnTo>
                <a:lnTo>
                  <a:pt x="2883420" y="8509"/>
                </a:lnTo>
                <a:lnTo>
                  <a:pt x="2878328" y="8509"/>
                </a:lnTo>
                <a:lnTo>
                  <a:pt x="2878328" y="11811"/>
                </a:lnTo>
                <a:lnTo>
                  <a:pt x="2873235" y="11811"/>
                </a:lnTo>
                <a:lnTo>
                  <a:pt x="2873235" y="13589"/>
                </a:lnTo>
                <a:lnTo>
                  <a:pt x="2873235" y="17018"/>
                </a:lnTo>
                <a:lnTo>
                  <a:pt x="2873235" y="22098"/>
                </a:lnTo>
                <a:lnTo>
                  <a:pt x="2873235" y="25527"/>
                </a:lnTo>
                <a:lnTo>
                  <a:pt x="2868142" y="25527"/>
                </a:lnTo>
                <a:lnTo>
                  <a:pt x="2868142" y="28829"/>
                </a:lnTo>
                <a:lnTo>
                  <a:pt x="2864751" y="28829"/>
                </a:lnTo>
                <a:lnTo>
                  <a:pt x="2864751" y="27178"/>
                </a:lnTo>
                <a:lnTo>
                  <a:pt x="2866453" y="25527"/>
                </a:lnTo>
                <a:lnTo>
                  <a:pt x="2868142" y="25527"/>
                </a:lnTo>
                <a:lnTo>
                  <a:pt x="2868142" y="23749"/>
                </a:lnTo>
                <a:lnTo>
                  <a:pt x="2869844" y="23749"/>
                </a:lnTo>
                <a:lnTo>
                  <a:pt x="2869844" y="22098"/>
                </a:lnTo>
                <a:lnTo>
                  <a:pt x="2873235" y="22098"/>
                </a:lnTo>
                <a:lnTo>
                  <a:pt x="2873235" y="17018"/>
                </a:lnTo>
                <a:lnTo>
                  <a:pt x="2871546" y="17018"/>
                </a:lnTo>
                <a:lnTo>
                  <a:pt x="2869844" y="17018"/>
                </a:lnTo>
                <a:lnTo>
                  <a:pt x="2869844" y="15240"/>
                </a:lnTo>
                <a:lnTo>
                  <a:pt x="2871546" y="17018"/>
                </a:lnTo>
                <a:lnTo>
                  <a:pt x="2869844" y="13589"/>
                </a:lnTo>
                <a:lnTo>
                  <a:pt x="2873235" y="13589"/>
                </a:lnTo>
                <a:lnTo>
                  <a:pt x="2873235" y="11811"/>
                </a:lnTo>
                <a:lnTo>
                  <a:pt x="2871533" y="11811"/>
                </a:lnTo>
                <a:lnTo>
                  <a:pt x="2871533" y="8509"/>
                </a:lnTo>
                <a:lnTo>
                  <a:pt x="2864751" y="8509"/>
                </a:lnTo>
                <a:lnTo>
                  <a:pt x="2864751" y="22098"/>
                </a:lnTo>
                <a:lnTo>
                  <a:pt x="2864751" y="25527"/>
                </a:lnTo>
                <a:lnTo>
                  <a:pt x="2857970" y="25527"/>
                </a:lnTo>
                <a:lnTo>
                  <a:pt x="2857970" y="23749"/>
                </a:lnTo>
                <a:lnTo>
                  <a:pt x="2856268" y="22098"/>
                </a:lnTo>
                <a:lnTo>
                  <a:pt x="2864751" y="22098"/>
                </a:lnTo>
                <a:lnTo>
                  <a:pt x="2864751" y="8509"/>
                </a:lnTo>
                <a:lnTo>
                  <a:pt x="2863050" y="8509"/>
                </a:lnTo>
                <a:lnTo>
                  <a:pt x="2863050" y="11811"/>
                </a:lnTo>
                <a:lnTo>
                  <a:pt x="2859659" y="11811"/>
                </a:lnTo>
                <a:lnTo>
                  <a:pt x="2859659" y="8509"/>
                </a:lnTo>
                <a:lnTo>
                  <a:pt x="2856268" y="8509"/>
                </a:lnTo>
                <a:lnTo>
                  <a:pt x="2856268" y="11811"/>
                </a:lnTo>
                <a:lnTo>
                  <a:pt x="2852877" y="11811"/>
                </a:lnTo>
                <a:lnTo>
                  <a:pt x="2852877" y="30607"/>
                </a:lnTo>
                <a:lnTo>
                  <a:pt x="2852877" y="34036"/>
                </a:lnTo>
                <a:lnTo>
                  <a:pt x="2844393" y="34036"/>
                </a:lnTo>
                <a:lnTo>
                  <a:pt x="2844393" y="27178"/>
                </a:lnTo>
                <a:lnTo>
                  <a:pt x="2846082" y="28829"/>
                </a:lnTo>
                <a:lnTo>
                  <a:pt x="2846082" y="27178"/>
                </a:lnTo>
                <a:lnTo>
                  <a:pt x="2849486" y="27178"/>
                </a:lnTo>
                <a:lnTo>
                  <a:pt x="2849486" y="30607"/>
                </a:lnTo>
                <a:lnTo>
                  <a:pt x="2852877" y="30607"/>
                </a:lnTo>
                <a:lnTo>
                  <a:pt x="2852877" y="11811"/>
                </a:lnTo>
                <a:lnTo>
                  <a:pt x="2844381" y="11811"/>
                </a:lnTo>
                <a:lnTo>
                  <a:pt x="2844381" y="13589"/>
                </a:lnTo>
                <a:lnTo>
                  <a:pt x="2844381" y="15240"/>
                </a:lnTo>
                <a:lnTo>
                  <a:pt x="2844381" y="17018"/>
                </a:lnTo>
                <a:lnTo>
                  <a:pt x="2839301" y="17018"/>
                </a:lnTo>
                <a:lnTo>
                  <a:pt x="2839301" y="23749"/>
                </a:lnTo>
                <a:lnTo>
                  <a:pt x="2839301" y="27178"/>
                </a:lnTo>
                <a:lnTo>
                  <a:pt x="2839301" y="28829"/>
                </a:lnTo>
                <a:lnTo>
                  <a:pt x="2835897" y="28829"/>
                </a:lnTo>
                <a:lnTo>
                  <a:pt x="2834208" y="27178"/>
                </a:lnTo>
                <a:lnTo>
                  <a:pt x="2834208" y="23749"/>
                </a:lnTo>
                <a:lnTo>
                  <a:pt x="2839301" y="23749"/>
                </a:lnTo>
                <a:lnTo>
                  <a:pt x="2839301" y="17018"/>
                </a:lnTo>
                <a:lnTo>
                  <a:pt x="2837599" y="18669"/>
                </a:lnTo>
                <a:lnTo>
                  <a:pt x="2835897" y="17018"/>
                </a:lnTo>
                <a:lnTo>
                  <a:pt x="2835897" y="13589"/>
                </a:lnTo>
                <a:lnTo>
                  <a:pt x="2832506" y="13589"/>
                </a:lnTo>
                <a:lnTo>
                  <a:pt x="2832506" y="30607"/>
                </a:lnTo>
                <a:lnTo>
                  <a:pt x="2832506" y="34036"/>
                </a:lnTo>
                <a:lnTo>
                  <a:pt x="2829115" y="34036"/>
                </a:lnTo>
                <a:lnTo>
                  <a:pt x="2829115" y="28829"/>
                </a:lnTo>
                <a:lnTo>
                  <a:pt x="2830817" y="28829"/>
                </a:lnTo>
                <a:lnTo>
                  <a:pt x="2832506" y="30607"/>
                </a:lnTo>
                <a:lnTo>
                  <a:pt x="2832506" y="13589"/>
                </a:lnTo>
                <a:lnTo>
                  <a:pt x="2824022" y="13589"/>
                </a:lnTo>
                <a:lnTo>
                  <a:pt x="2824022" y="15240"/>
                </a:lnTo>
                <a:lnTo>
                  <a:pt x="2822321" y="17018"/>
                </a:lnTo>
                <a:lnTo>
                  <a:pt x="2820632" y="17018"/>
                </a:lnTo>
                <a:lnTo>
                  <a:pt x="2820632" y="27178"/>
                </a:lnTo>
                <a:lnTo>
                  <a:pt x="2820632" y="28829"/>
                </a:lnTo>
                <a:lnTo>
                  <a:pt x="2817241" y="28829"/>
                </a:lnTo>
                <a:lnTo>
                  <a:pt x="2817241" y="25527"/>
                </a:lnTo>
                <a:lnTo>
                  <a:pt x="2818930" y="25527"/>
                </a:lnTo>
                <a:lnTo>
                  <a:pt x="2820632" y="27178"/>
                </a:lnTo>
                <a:lnTo>
                  <a:pt x="2820632" y="17018"/>
                </a:lnTo>
                <a:lnTo>
                  <a:pt x="2818930" y="17018"/>
                </a:lnTo>
                <a:lnTo>
                  <a:pt x="2818930" y="18669"/>
                </a:lnTo>
                <a:lnTo>
                  <a:pt x="2818930" y="20320"/>
                </a:lnTo>
                <a:lnTo>
                  <a:pt x="2815539" y="20320"/>
                </a:lnTo>
                <a:lnTo>
                  <a:pt x="2815539" y="18669"/>
                </a:lnTo>
                <a:lnTo>
                  <a:pt x="2815539" y="17018"/>
                </a:lnTo>
                <a:lnTo>
                  <a:pt x="2813837" y="17018"/>
                </a:lnTo>
                <a:lnTo>
                  <a:pt x="2812135" y="17018"/>
                </a:lnTo>
                <a:lnTo>
                  <a:pt x="2808744" y="17018"/>
                </a:lnTo>
                <a:lnTo>
                  <a:pt x="2808744" y="13589"/>
                </a:lnTo>
                <a:lnTo>
                  <a:pt x="2805353" y="13589"/>
                </a:lnTo>
                <a:lnTo>
                  <a:pt x="2805353" y="15240"/>
                </a:lnTo>
                <a:lnTo>
                  <a:pt x="2803652" y="17018"/>
                </a:lnTo>
                <a:lnTo>
                  <a:pt x="2803652" y="22098"/>
                </a:lnTo>
                <a:lnTo>
                  <a:pt x="2801950" y="22098"/>
                </a:lnTo>
                <a:lnTo>
                  <a:pt x="2801950" y="34036"/>
                </a:lnTo>
                <a:lnTo>
                  <a:pt x="2800261" y="35687"/>
                </a:lnTo>
                <a:lnTo>
                  <a:pt x="2796870" y="35687"/>
                </a:lnTo>
                <a:lnTo>
                  <a:pt x="2796870" y="32258"/>
                </a:lnTo>
                <a:lnTo>
                  <a:pt x="2800261" y="32258"/>
                </a:lnTo>
                <a:lnTo>
                  <a:pt x="2801950" y="34036"/>
                </a:lnTo>
                <a:lnTo>
                  <a:pt x="2801950" y="22098"/>
                </a:lnTo>
                <a:lnTo>
                  <a:pt x="2800261" y="22098"/>
                </a:lnTo>
                <a:lnTo>
                  <a:pt x="2800261" y="13589"/>
                </a:lnTo>
                <a:lnTo>
                  <a:pt x="2796870" y="13589"/>
                </a:lnTo>
                <a:lnTo>
                  <a:pt x="2796870" y="23749"/>
                </a:lnTo>
                <a:lnTo>
                  <a:pt x="2796870" y="25527"/>
                </a:lnTo>
                <a:lnTo>
                  <a:pt x="2796870" y="30607"/>
                </a:lnTo>
                <a:lnTo>
                  <a:pt x="2793466" y="30607"/>
                </a:lnTo>
                <a:lnTo>
                  <a:pt x="2793466" y="18669"/>
                </a:lnTo>
                <a:lnTo>
                  <a:pt x="2788374" y="18669"/>
                </a:lnTo>
                <a:lnTo>
                  <a:pt x="2788374" y="22098"/>
                </a:lnTo>
                <a:lnTo>
                  <a:pt x="2779903" y="22098"/>
                </a:lnTo>
                <a:lnTo>
                  <a:pt x="2779903" y="25527"/>
                </a:lnTo>
                <a:lnTo>
                  <a:pt x="2779903" y="27178"/>
                </a:lnTo>
                <a:lnTo>
                  <a:pt x="2778201" y="28829"/>
                </a:lnTo>
                <a:lnTo>
                  <a:pt x="2776499" y="28829"/>
                </a:lnTo>
                <a:lnTo>
                  <a:pt x="2776499" y="25527"/>
                </a:lnTo>
                <a:lnTo>
                  <a:pt x="2779903" y="25527"/>
                </a:lnTo>
                <a:lnTo>
                  <a:pt x="2779903" y="22098"/>
                </a:lnTo>
                <a:lnTo>
                  <a:pt x="2779890" y="20320"/>
                </a:lnTo>
                <a:lnTo>
                  <a:pt x="2781592" y="18669"/>
                </a:lnTo>
                <a:lnTo>
                  <a:pt x="2783294" y="18669"/>
                </a:lnTo>
                <a:lnTo>
                  <a:pt x="2784983" y="17018"/>
                </a:lnTo>
                <a:lnTo>
                  <a:pt x="2784983" y="13589"/>
                </a:lnTo>
                <a:lnTo>
                  <a:pt x="2776499" y="13589"/>
                </a:lnTo>
                <a:lnTo>
                  <a:pt x="2776499" y="17018"/>
                </a:lnTo>
                <a:lnTo>
                  <a:pt x="2764625" y="17018"/>
                </a:lnTo>
                <a:lnTo>
                  <a:pt x="2764625" y="25527"/>
                </a:lnTo>
                <a:lnTo>
                  <a:pt x="2764625" y="28829"/>
                </a:lnTo>
                <a:lnTo>
                  <a:pt x="2759532" y="28829"/>
                </a:lnTo>
                <a:lnTo>
                  <a:pt x="2759532" y="30607"/>
                </a:lnTo>
                <a:lnTo>
                  <a:pt x="2757830" y="32258"/>
                </a:lnTo>
                <a:lnTo>
                  <a:pt x="2757830" y="34036"/>
                </a:lnTo>
                <a:lnTo>
                  <a:pt x="2754439" y="34036"/>
                </a:lnTo>
                <a:lnTo>
                  <a:pt x="2754439" y="30607"/>
                </a:lnTo>
                <a:lnTo>
                  <a:pt x="2756141" y="28829"/>
                </a:lnTo>
                <a:lnTo>
                  <a:pt x="2759532" y="28829"/>
                </a:lnTo>
                <a:lnTo>
                  <a:pt x="2761234" y="27178"/>
                </a:lnTo>
                <a:lnTo>
                  <a:pt x="2761234" y="25527"/>
                </a:lnTo>
                <a:lnTo>
                  <a:pt x="2764625" y="25527"/>
                </a:lnTo>
                <a:lnTo>
                  <a:pt x="2764625" y="17018"/>
                </a:lnTo>
                <a:lnTo>
                  <a:pt x="2761221" y="17018"/>
                </a:lnTo>
                <a:lnTo>
                  <a:pt x="2761221" y="15240"/>
                </a:lnTo>
                <a:lnTo>
                  <a:pt x="2759532" y="13589"/>
                </a:lnTo>
                <a:lnTo>
                  <a:pt x="2759532" y="20320"/>
                </a:lnTo>
                <a:lnTo>
                  <a:pt x="2759532" y="22098"/>
                </a:lnTo>
                <a:lnTo>
                  <a:pt x="2759532" y="25527"/>
                </a:lnTo>
                <a:lnTo>
                  <a:pt x="2754439" y="25527"/>
                </a:lnTo>
                <a:lnTo>
                  <a:pt x="2754439" y="23749"/>
                </a:lnTo>
                <a:lnTo>
                  <a:pt x="2756141" y="22098"/>
                </a:lnTo>
                <a:lnTo>
                  <a:pt x="2756141" y="20320"/>
                </a:lnTo>
                <a:lnTo>
                  <a:pt x="2759532" y="20320"/>
                </a:lnTo>
                <a:lnTo>
                  <a:pt x="2759532" y="13589"/>
                </a:lnTo>
                <a:lnTo>
                  <a:pt x="2752750" y="13589"/>
                </a:lnTo>
                <a:lnTo>
                  <a:pt x="2752750" y="20320"/>
                </a:lnTo>
                <a:lnTo>
                  <a:pt x="2752750" y="30607"/>
                </a:lnTo>
                <a:lnTo>
                  <a:pt x="2747657" y="30607"/>
                </a:lnTo>
                <a:lnTo>
                  <a:pt x="2747657" y="20320"/>
                </a:lnTo>
                <a:lnTo>
                  <a:pt x="2749346" y="20320"/>
                </a:lnTo>
                <a:lnTo>
                  <a:pt x="2749346" y="18669"/>
                </a:lnTo>
                <a:lnTo>
                  <a:pt x="2751048" y="18669"/>
                </a:lnTo>
                <a:lnTo>
                  <a:pt x="2752750" y="20320"/>
                </a:lnTo>
                <a:lnTo>
                  <a:pt x="2752750" y="13589"/>
                </a:lnTo>
                <a:lnTo>
                  <a:pt x="2745956" y="13589"/>
                </a:lnTo>
                <a:lnTo>
                  <a:pt x="2745956" y="34036"/>
                </a:lnTo>
                <a:lnTo>
                  <a:pt x="2745956" y="35687"/>
                </a:lnTo>
                <a:lnTo>
                  <a:pt x="2745956" y="37338"/>
                </a:lnTo>
                <a:lnTo>
                  <a:pt x="2745956" y="40767"/>
                </a:lnTo>
                <a:lnTo>
                  <a:pt x="2742565" y="40767"/>
                </a:lnTo>
                <a:lnTo>
                  <a:pt x="2742565" y="39116"/>
                </a:lnTo>
                <a:lnTo>
                  <a:pt x="2740863" y="39116"/>
                </a:lnTo>
                <a:lnTo>
                  <a:pt x="2739225" y="37401"/>
                </a:lnTo>
                <a:lnTo>
                  <a:pt x="2739161" y="35687"/>
                </a:lnTo>
                <a:lnTo>
                  <a:pt x="2740863" y="34036"/>
                </a:lnTo>
                <a:lnTo>
                  <a:pt x="2745956" y="34036"/>
                </a:lnTo>
                <a:lnTo>
                  <a:pt x="2745956" y="13589"/>
                </a:lnTo>
                <a:lnTo>
                  <a:pt x="2718803" y="13589"/>
                </a:lnTo>
                <a:lnTo>
                  <a:pt x="2718803" y="17018"/>
                </a:lnTo>
                <a:lnTo>
                  <a:pt x="2718803" y="20320"/>
                </a:lnTo>
                <a:lnTo>
                  <a:pt x="2710307" y="20320"/>
                </a:lnTo>
                <a:lnTo>
                  <a:pt x="2710307" y="17018"/>
                </a:lnTo>
                <a:lnTo>
                  <a:pt x="2706916" y="17018"/>
                </a:lnTo>
                <a:lnTo>
                  <a:pt x="2706916" y="20320"/>
                </a:lnTo>
                <a:lnTo>
                  <a:pt x="2706916" y="40767"/>
                </a:lnTo>
                <a:lnTo>
                  <a:pt x="2706916" y="44196"/>
                </a:lnTo>
                <a:lnTo>
                  <a:pt x="2703525" y="44196"/>
                </a:lnTo>
                <a:lnTo>
                  <a:pt x="2705227" y="40767"/>
                </a:lnTo>
                <a:lnTo>
                  <a:pt x="2705227" y="37401"/>
                </a:lnTo>
                <a:lnTo>
                  <a:pt x="2705227" y="40767"/>
                </a:lnTo>
                <a:lnTo>
                  <a:pt x="2706916" y="40767"/>
                </a:lnTo>
                <a:lnTo>
                  <a:pt x="2706916" y="20320"/>
                </a:lnTo>
                <a:lnTo>
                  <a:pt x="2705227" y="22098"/>
                </a:lnTo>
                <a:lnTo>
                  <a:pt x="2701823" y="22098"/>
                </a:lnTo>
                <a:lnTo>
                  <a:pt x="2701823" y="17018"/>
                </a:lnTo>
                <a:lnTo>
                  <a:pt x="2698432" y="17018"/>
                </a:lnTo>
                <a:lnTo>
                  <a:pt x="2696743" y="15265"/>
                </a:lnTo>
                <a:lnTo>
                  <a:pt x="2696743" y="34036"/>
                </a:lnTo>
                <a:lnTo>
                  <a:pt x="2696743" y="37338"/>
                </a:lnTo>
                <a:lnTo>
                  <a:pt x="2695041" y="35687"/>
                </a:lnTo>
                <a:lnTo>
                  <a:pt x="2696743" y="34036"/>
                </a:lnTo>
                <a:lnTo>
                  <a:pt x="2696743" y="15265"/>
                </a:lnTo>
                <a:lnTo>
                  <a:pt x="2696730" y="13589"/>
                </a:lnTo>
                <a:lnTo>
                  <a:pt x="2693339" y="13589"/>
                </a:lnTo>
                <a:lnTo>
                  <a:pt x="2693339" y="17018"/>
                </a:lnTo>
                <a:lnTo>
                  <a:pt x="2694190" y="22098"/>
                </a:lnTo>
                <a:lnTo>
                  <a:pt x="2695041" y="27178"/>
                </a:lnTo>
                <a:lnTo>
                  <a:pt x="2691650" y="27178"/>
                </a:lnTo>
                <a:lnTo>
                  <a:pt x="2691650" y="30607"/>
                </a:lnTo>
                <a:lnTo>
                  <a:pt x="2686558" y="30607"/>
                </a:lnTo>
                <a:lnTo>
                  <a:pt x="2686558" y="25527"/>
                </a:lnTo>
                <a:lnTo>
                  <a:pt x="2678074" y="25527"/>
                </a:lnTo>
                <a:lnTo>
                  <a:pt x="2679763" y="27178"/>
                </a:lnTo>
                <a:lnTo>
                  <a:pt x="2681465" y="27178"/>
                </a:lnTo>
                <a:lnTo>
                  <a:pt x="2681465" y="28829"/>
                </a:lnTo>
                <a:lnTo>
                  <a:pt x="2678074" y="28829"/>
                </a:lnTo>
                <a:lnTo>
                  <a:pt x="2678074" y="25527"/>
                </a:lnTo>
                <a:lnTo>
                  <a:pt x="2678061" y="28829"/>
                </a:lnTo>
                <a:lnTo>
                  <a:pt x="2674670" y="28829"/>
                </a:lnTo>
                <a:lnTo>
                  <a:pt x="2674670" y="25527"/>
                </a:lnTo>
                <a:lnTo>
                  <a:pt x="2671280" y="25527"/>
                </a:lnTo>
                <a:lnTo>
                  <a:pt x="2671280" y="28829"/>
                </a:lnTo>
                <a:lnTo>
                  <a:pt x="2672981" y="30607"/>
                </a:lnTo>
                <a:lnTo>
                  <a:pt x="2672981" y="34036"/>
                </a:lnTo>
                <a:lnTo>
                  <a:pt x="2669590" y="34036"/>
                </a:lnTo>
                <a:lnTo>
                  <a:pt x="2669590" y="28829"/>
                </a:lnTo>
                <a:lnTo>
                  <a:pt x="2661094" y="28829"/>
                </a:lnTo>
                <a:lnTo>
                  <a:pt x="2659405" y="27178"/>
                </a:lnTo>
                <a:lnTo>
                  <a:pt x="2659405" y="23749"/>
                </a:lnTo>
                <a:lnTo>
                  <a:pt x="2647518" y="23749"/>
                </a:lnTo>
                <a:lnTo>
                  <a:pt x="2647518" y="27178"/>
                </a:lnTo>
                <a:lnTo>
                  <a:pt x="2644127" y="27178"/>
                </a:lnTo>
                <a:lnTo>
                  <a:pt x="2644127" y="23749"/>
                </a:lnTo>
                <a:lnTo>
                  <a:pt x="2640736" y="23749"/>
                </a:lnTo>
                <a:lnTo>
                  <a:pt x="2640736" y="25527"/>
                </a:lnTo>
                <a:lnTo>
                  <a:pt x="2632252" y="25527"/>
                </a:lnTo>
                <a:lnTo>
                  <a:pt x="2630551" y="27178"/>
                </a:lnTo>
                <a:lnTo>
                  <a:pt x="2630551" y="28829"/>
                </a:lnTo>
                <a:lnTo>
                  <a:pt x="2632240" y="30607"/>
                </a:lnTo>
                <a:lnTo>
                  <a:pt x="2632240" y="28829"/>
                </a:lnTo>
                <a:lnTo>
                  <a:pt x="2633942" y="27178"/>
                </a:lnTo>
                <a:lnTo>
                  <a:pt x="2640736" y="27178"/>
                </a:lnTo>
                <a:lnTo>
                  <a:pt x="2640736" y="30607"/>
                </a:lnTo>
                <a:lnTo>
                  <a:pt x="2644127" y="30607"/>
                </a:lnTo>
                <a:lnTo>
                  <a:pt x="2644127" y="34036"/>
                </a:lnTo>
                <a:lnTo>
                  <a:pt x="2640736" y="34036"/>
                </a:lnTo>
                <a:lnTo>
                  <a:pt x="2640736" y="37338"/>
                </a:lnTo>
                <a:lnTo>
                  <a:pt x="2635643" y="37338"/>
                </a:lnTo>
                <a:lnTo>
                  <a:pt x="2635643" y="34036"/>
                </a:lnTo>
                <a:lnTo>
                  <a:pt x="2640736" y="34036"/>
                </a:lnTo>
                <a:lnTo>
                  <a:pt x="2640736" y="30607"/>
                </a:lnTo>
                <a:lnTo>
                  <a:pt x="2632252" y="30607"/>
                </a:lnTo>
                <a:lnTo>
                  <a:pt x="2632240" y="32258"/>
                </a:lnTo>
                <a:lnTo>
                  <a:pt x="2627160" y="32258"/>
                </a:lnTo>
                <a:lnTo>
                  <a:pt x="2627160" y="27178"/>
                </a:lnTo>
                <a:lnTo>
                  <a:pt x="2618663" y="27178"/>
                </a:lnTo>
                <a:lnTo>
                  <a:pt x="2618663" y="32258"/>
                </a:lnTo>
                <a:lnTo>
                  <a:pt x="2618663" y="40767"/>
                </a:lnTo>
                <a:lnTo>
                  <a:pt x="2618663" y="42545"/>
                </a:lnTo>
                <a:lnTo>
                  <a:pt x="2623756" y="42545"/>
                </a:lnTo>
                <a:lnTo>
                  <a:pt x="2623756" y="45974"/>
                </a:lnTo>
                <a:lnTo>
                  <a:pt x="2623756" y="47625"/>
                </a:lnTo>
                <a:lnTo>
                  <a:pt x="2627160" y="47625"/>
                </a:lnTo>
                <a:lnTo>
                  <a:pt x="2627160" y="49276"/>
                </a:lnTo>
                <a:lnTo>
                  <a:pt x="2625458" y="51054"/>
                </a:lnTo>
                <a:lnTo>
                  <a:pt x="2622067" y="51054"/>
                </a:lnTo>
                <a:lnTo>
                  <a:pt x="2622067" y="52705"/>
                </a:lnTo>
                <a:lnTo>
                  <a:pt x="2627160" y="52705"/>
                </a:lnTo>
                <a:lnTo>
                  <a:pt x="2627160" y="51054"/>
                </a:lnTo>
                <a:lnTo>
                  <a:pt x="2628849" y="49276"/>
                </a:lnTo>
                <a:lnTo>
                  <a:pt x="2639034" y="49276"/>
                </a:lnTo>
                <a:lnTo>
                  <a:pt x="2640736" y="51054"/>
                </a:lnTo>
                <a:lnTo>
                  <a:pt x="2640736" y="54483"/>
                </a:lnTo>
                <a:lnTo>
                  <a:pt x="2644127" y="54483"/>
                </a:lnTo>
                <a:lnTo>
                  <a:pt x="2644127" y="52705"/>
                </a:lnTo>
                <a:lnTo>
                  <a:pt x="2645829" y="51054"/>
                </a:lnTo>
                <a:lnTo>
                  <a:pt x="2650909" y="51054"/>
                </a:lnTo>
                <a:lnTo>
                  <a:pt x="2652611" y="49276"/>
                </a:lnTo>
                <a:lnTo>
                  <a:pt x="2652611" y="45974"/>
                </a:lnTo>
                <a:lnTo>
                  <a:pt x="2659405" y="45974"/>
                </a:lnTo>
                <a:lnTo>
                  <a:pt x="2661094" y="47625"/>
                </a:lnTo>
                <a:lnTo>
                  <a:pt x="2661094" y="51054"/>
                </a:lnTo>
                <a:lnTo>
                  <a:pt x="2669578" y="51054"/>
                </a:lnTo>
                <a:lnTo>
                  <a:pt x="2669578" y="45974"/>
                </a:lnTo>
                <a:lnTo>
                  <a:pt x="2672981" y="45974"/>
                </a:lnTo>
                <a:lnTo>
                  <a:pt x="2672981" y="47625"/>
                </a:lnTo>
                <a:lnTo>
                  <a:pt x="2672981" y="49276"/>
                </a:lnTo>
                <a:lnTo>
                  <a:pt x="2672981" y="51054"/>
                </a:lnTo>
                <a:lnTo>
                  <a:pt x="2676372" y="51054"/>
                </a:lnTo>
                <a:lnTo>
                  <a:pt x="2678074" y="49276"/>
                </a:lnTo>
                <a:lnTo>
                  <a:pt x="2681465" y="49276"/>
                </a:lnTo>
                <a:lnTo>
                  <a:pt x="2681465" y="51054"/>
                </a:lnTo>
                <a:lnTo>
                  <a:pt x="2683154" y="51054"/>
                </a:lnTo>
                <a:lnTo>
                  <a:pt x="2683154" y="47625"/>
                </a:lnTo>
                <a:lnTo>
                  <a:pt x="2691650" y="47625"/>
                </a:lnTo>
                <a:lnTo>
                  <a:pt x="2691650" y="49276"/>
                </a:lnTo>
                <a:lnTo>
                  <a:pt x="2696730" y="49276"/>
                </a:lnTo>
                <a:lnTo>
                  <a:pt x="2696730" y="42545"/>
                </a:lnTo>
                <a:lnTo>
                  <a:pt x="2698432" y="42545"/>
                </a:lnTo>
                <a:lnTo>
                  <a:pt x="2700070" y="44196"/>
                </a:lnTo>
                <a:lnTo>
                  <a:pt x="2701823" y="45974"/>
                </a:lnTo>
                <a:lnTo>
                  <a:pt x="2703525" y="45974"/>
                </a:lnTo>
                <a:lnTo>
                  <a:pt x="2703525" y="47625"/>
                </a:lnTo>
                <a:lnTo>
                  <a:pt x="2700134" y="47625"/>
                </a:lnTo>
                <a:lnTo>
                  <a:pt x="2700134" y="52705"/>
                </a:lnTo>
                <a:lnTo>
                  <a:pt x="2708618" y="52705"/>
                </a:lnTo>
                <a:lnTo>
                  <a:pt x="2708618" y="47625"/>
                </a:lnTo>
                <a:lnTo>
                  <a:pt x="2712008" y="47625"/>
                </a:lnTo>
                <a:lnTo>
                  <a:pt x="2712008" y="44196"/>
                </a:lnTo>
                <a:lnTo>
                  <a:pt x="2717101" y="44196"/>
                </a:lnTo>
                <a:lnTo>
                  <a:pt x="2717101" y="45986"/>
                </a:lnTo>
                <a:lnTo>
                  <a:pt x="2718803" y="47625"/>
                </a:lnTo>
                <a:lnTo>
                  <a:pt x="2718803" y="51054"/>
                </a:lnTo>
                <a:lnTo>
                  <a:pt x="2720492" y="51054"/>
                </a:lnTo>
                <a:lnTo>
                  <a:pt x="2722194" y="49276"/>
                </a:lnTo>
                <a:lnTo>
                  <a:pt x="2722194" y="45974"/>
                </a:lnTo>
                <a:lnTo>
                  <a:pt x="2727287" y="45974"/>
                </a:lnTo>
                <a:lnTo>
                  <a:pt x="2727287" y="51054"/>
                </a:lnTo>
                <a:lnTo>
                  <a:pt x="2732379" y="51054"/>
                </a:lnTo>
                <a:lnTo>
                  <a:pt x="2734068" y="49276"/>
                </a:lnTo>
                <a:lnTo>
                  <a:pt x="2735770" y="49276"/>
                </a:lnTo>
                <a:lnTo>
                  <a:pt x="2739161" y="45974"/>
                </a:lnTo>
                <a:lnTo>
                  <a:pt x="2742552" y="45974"/>
                </a:lnTo>
                <a:lnTo>
                  <a:pt x="2742552" y="51054"/>
                </a:lnTo>
                <a:lnTo>
                  <a:pt x="2747645" y="51054"/>
                </a:lnTo>
                <a:lnTo>
                  <a:pt x="2747645" y="45974"/>
                </a:lnTo>
                <a:lnTo>
                  <a:pt x="2751048" y="45974"/>
                </a:lnTo>
                <a:lnTo>
                  <a:pt x="2751048" y="40767"/>
                </a:lnTo>
                <a:lnTo>
                  <a:pt x="2751048" y="39116"/>
                </a:lnTo>
                <a:lnTo>
                  <a:pt x="2749346" y="39116"/>
                </a:lnTo>
                <a:lnTo>
                  <a:pt x="2751048" y="37338"/>
                </a:lnTo>
                <a:lnTo>
                  <a:pt x="2754439" y="37338"/>
                </a:lnTo>
                <a:lnTo>
                  <a:pt x="2754439" y="40767"/>
                </a:lnTo>
                <a:lnTo>
                  <a:pt x="2756128" y="40767"/>
                </a:lnTo>
                <a:lnTo>
                  <a:pt x="2756128" y="49276"/>
                </a:lnTo>
                <a:lnTo>
                  <a:pt x="2759532" y="49276"/>
                </a:lnTo>
                <a:lnTo>
                  <a:pt x="2759532" y="45974"/>
                </a:lnTo>
                <a:lnTo>
                  <a:pt x="2761221" y="45974"/>
                </a:lnTo>
                <a:lnTo>
                  <a:pt x="2761221" y="44196"/>
                </a:lnTo>
                <a:lnTo>
                  <a:pt x="2764625" y="40767"/>
                </a:lnTo>
                <a:lnTo>
                  <a:pt x="2764625" y="37338"/>
                </a:lnTo>
                <a:lnTo>
                  <a:pt x="2776499" y="37338"/>
                </a:lnTo>
                <a:lnTo>
                  <a:pt x="2776499" y="42545"/>
                </a:lnTo>
                <a:lnTo>
                  <a:pt x="2774797" y="42545"/>
                </a:lnTo>
                <a:lnTo>
                  <a:pt x="2774797" y="44196"/>
                </a:lnTo>
                <a:lnTo>
                  <a:pt x="2774797" y="45974"/>
                </a:lnTo>
                <a:lnTo>
                  <a:pt x="2778201" y="45974"/>
                </a:lnTo>
                <a:lnTo>
                  <a:pt x="2778201" y="51054"/>
                </a:lnTo>
                <a:lnTo>
                  <a:pt x="2779890" y="51054"/>
                </a:lnTo>
                <a:lnTo>
                  <a:pt x="2781592" y="49276"/>
                </a:lnTo>
                <a:lnTo>
                  <a:pt x="2781592" y="45974"/>
                </a:lnTo>
                <a:lnTo>
                  <a:pt x="2786684" y="45974"/>
                </a:lnTo>
                <a:lnTo>
                  <a:pt x="2786684" y="44196"/>
                </a:lnTo>
                <a:lnTo>
                  <a:pt x="2790075" y="44196"/>
                </a:lnTo>
                <a:lnTo>
                  <a:pt x="2790075" y="51054"/>
                </a:lnTo>
                <a:lnTo>
                  <a:pt x="2793466" y="51054"/>
                </a:lnTo>
                <a:lnTo>
                  <a:pt x="2793466" y="49276"/>
                </a:lnTo>
                <a:lnTo>
                  <a:pt x="2795168" y="47625"/>
                </a:lnTo>
                <a:lnTo>
                  <a:pt x="2795168" y="45974"/>
                </a:lnTo>
                <a:lnTo>
                  <a:pt x="2796870" y="42545"/>
                </a:lnTo>
                <a:lnTo>
                  <a:pt x="2805353" y="42545"/>
                </a:lnTo>
                <a:lnTo>
                  <a:pt x="2805353" y="51054"/>
                </a:lnTo>
                <a:lnTo>
                  <a:pt x="2808744" y="51054"/>
                </a:lnTo>
                <a:lnTo>
                  <a:pt x="2808744" y="47625"/>
                </a:lnTo>
                <a:lnTo>
                  <a:pt x="2810433" y="45986"/>
                </a:lnTo>
                <a:lnTo>
                  <a:pt x="2813837" y="45974"/>
                </a:lnTo>
                <a:lnTo>
                  <a:pt x="2813837" y="40767"/>
                </a:lnTo>
                <a:lnTo>
                  <a:pt x="2818930" y="40767"/>
                </a:lnTo>
                <a:lnTo>
                  <a:pt x="2818930" y="42545"/>
                </a:lnTo>
                <a:lnTo>
                  <a:pt x="2818930" y="49276"/>
                </a:lnTo>
                <a:lnTo>
                  <a:pt x="2822321" y="49276"/>
                </a:lnTo>
                <a:lnTo>
                  <a:pt x="2822321" y="45974"/>
                </a:lnTo>
                <a:lnTo>
                  <a:pt x="2829115" y="45974"/>
                </a:lnTo>
                <a:lnTo>
                  <a:pt x="2829115" y="42545"/>
                </a:lnTo>
                <a:lnTo>
                  <a:pt x="2832506" y="42545"/>
                </a:lnTo>
                <a:lnTo>
                  <a:pt x="2832506" y="47625"/>
                </a:lnTo>
                <a:lnTo>
                  <a:pt x="2840990" y="47625"/>
                </a:lnTo>
                <a:lnTo>
                  <a:pt x="2840990" y="51054"/>
                </a:lnTo>
                <a:lnTo>
                  <a:pt x="2844381" y="51054"/>
                </a:lnTo>
                <a:lnTo>
                  <a:pt x="2844381" y="49276"/>
                </a:lnTo>
                <a:lnTo>
                  <a:pt x="2846082" y="47625"/>
                </a:lnTo>
                <a:lnTo>
                  <a:pt x="2846082" y="42545"/>
                </a:lnTo>
                <a:lnTo>
                  <a:pt x="2847784" y="42545"/>
                </a:lnTo>
                <a:lnTo>
                  <a:pt x="2849473" y="44196"/>
                </a:lnTo>
                <a:lnTo>
                  <a:pt x="2849473" y="45974"/>
                </a:lnTo>
                <a:lnTo>
                  <a:pt x="2861360" y="45974"/>
                </a:lnTo>
                <a:lnTo>
                  <a:pt x="2863050" y="44196"/>
                </a:lnTo>
                <a:lnTo>
                  <a:pt x="2863050" y="40767"/>
                </a:lnTo>
                <a:lnTo>
                  <a:pt x="2868142" y="40767"/>
                </a:lnTo>
                <a:lnTo>
                  <a:pt x="2868142" y="37338"/>
                </a:lnTo>
                <a:lnTo>
                  <a:pt x="2873235" y="37338"/>
                </a:lnTo>
                <a:lnTo>
                  <a:pt x="2873235" y="40767"/>
                </a:lnTo>
                <a:lnTo>
                  <a:pt x="2881719" y="40767"/>
                </a:lnTo>
                <a:lnTo>
                  <a:pt x="2881719" y="44196"/>
                </a:lnTo>
                <a:lnTo>
                  <a:pt x="2890202" y="44196"/>
                </a:lnTo>
                <a:lnTo>
                  <a:pt x="2890202" y="40767"/>
                </a:lnTo>
                <a:lnTo>
                  <a:pt x="2898686" y="40767"/>
                </a:lnTo>
                <a:lnTo>
                  <a:pt x="2898686" y="44196"/>
                </a:lnTo>
                <a:lnTo>
                  <a:pt x="2903778" y="44196"/>
                </a:lnTo>
                <a:lnTo>
                  <a:pt x="2903778" y="40767"/>
                </a:lnTo>
                <a:lnTo>
                  <a:pt x="2919057" y="40767"/>
                </a:lnTo>
                <a:lnTo>
                  <a:pt x="2919057" y="42545"/>
                </a:lnTo>
                <a:lnTo>
                  <a:pt x="2924149" y="42545"/>
                </a:lnTo>
                <a:lnTo>
                  <a:pt x="2924149" y="39116"/>
                </a:lnTo>
                <a:lnTo>
                  <a:pt x="2932633" y="39116"/>
                </a:lnTo>
                <a:lnTo>
                  <a:pt x="2932633" y="34036"/>
                </a:lnTo>
                <a:lnTo>
                  <a:pt x="2934335" y="34036"/>
                </a:lnTo>
                <a:lnTo>
                  <a:pt x="2936024" y="35687"/>
                </a:lnTo>
                <a:lnTo>
                  <a:pt x="2936024" y="39116"/>
                </a:lnTo>
                <a:lnTo>
                  <a:pt x="2949600" y="39116"/>
                </a:lnTo>
                <a:lnTo>
                  <a:pt x="2951302" y="37338"/>
                </a:lnTo>
                <a:lnTo>
                  <a:pt x="2953004" y="37338"/>
                </a:lnTo>
                <a:lnTo>
                  <a:pt x="2953004" y="34036"/>
                </a:lnTo>
                <a:lnTo>
                  <a:pt x="2956395" y="34036"/>
                </a:lnTo>
                <a:lnTo>
                  <a:pt x="2956395" y="35687"/>
                </a:lnTo>
                <a:lnTo>
                  <a:pt x="2978454" y="35687"/>
                </a:lnTo>
                <a:lnTo>
                  <a:pt x="2978454" y="32258"/>
                </a:lnTo>
                <a:lnTo>
                  <a:pt x="2992031" y="32258"/>
                </a:lnTo>
                <a:lnTo>
                  <a:pt x="2992031" y="30607"/>
                </a:lnTo>
                <a:lnTo>
                  <a:pt x="2995422" y="30607"/>
                </a:lnTo>
                <a:lnTo>
                  <a:pt x="2995422" y="37338"/>
                </a:lnTo>
                <a:lnTo>
                  <a:pt x="2998825" y="37338"/>
                </a:lnTo>
                <a:lnTo>
                  <a:pt x="2998825" y="34036"/>
                </a:lnTo>
                <a:lnTo>
                  <a:pt x="2997123" y="30607"/>
                </a:lnTo>
                <a:lnTo>
                  <a:pt x="2998825" y="27178"/>
                </a:lnTo>
                <a:lnTo>
                  <a:pt x="3002216" y="27178"/>
                </a:lnTo>
                <a:lnTo>
                  <a:pt x="3002216" y="25527"/>
                </a:lnTo>
                <a:lnTo>
                  <a:pt x="3000514" y="23749"/>
                </a:lnTo>
                <a:lnTo>
                  <a:pt x="2997123" y="23749"/>
                </a:lnTo>
                <a:lnTo>
                  <a:pt x="2997123" y="18669"/>
                </a:lnTo>
                <a:lnTo>
                  <a:pt x="3003918" y="18669"/>
                </a:lnTo>
                <a:lnTo>
                  <a:pt x="3005607" y="20320"/>
                </a:lnTo>
                <a:lnTo>
                  <a:pt x="3005607" y="22098"/>
                </a:lnTo>
                <a:lnTo>
                  <a:pt x="3005607" y="23749"/>
                </a:lnTo>
                <a:lnTo>
                  <a:pt x="3008998" y="23749"/>
                </a:lnTo>
                <a:lnTo>
                  <a:pt x="3008998" y="25527"/>
                </a:lnTo>
                <a:lnTo>
                  <a:pt x="3008998" y="32258"/>
                </a:lnTo>
                <a:lnTo>
                  <a:pt x="3017494" y="32258"/>
                </a:lnTo>
                <a:lnTo>
                  <a:pt x="3017494" y="27178"/>
                </a:lnTo>
                <a:lnTo>
                  <a:pt x="3020885" y="27178"/>
                </a:lnTo>
                <a:lnTo>
                  <a:pt x="3020885" y="30607"/>
                </a:lnTo>
                <a:lnTo>
                  <a:pt x="3025978" y="30607"/>
                </a:lnTo>
                <a:lnTo>
                  <a:pt x="3025978" y="27178"/>
                </a:lnTo>
                <a:lnTo>
                  <a:pt x="3032760" y="27178"/>
                </a:lnTo>
                <a:lnTo>
                  <a:pt x="3032760" y="25527"/>
                </a:lnTo>
                <a:lnTo>
                  <a:pt x="3034461" y="23749"/>
                </a:lnTo>
                <a:lnTo>
                  <a:pt x="3034461" y="18669"/>
                </a:lnTo>
                <a:lnTo>
                  <a:pt x="3036151" y="17018"/>
                </a:lnTo>
                <a:lnTo>
                  <a:pt x="3037852" y="17018"/>
                </a:lnTo>
                <a:lnTo>
                  <a:pt x="3037852" y="20320"/>
                </a:lnTo>
                <a:lnTo>
                  <a:pt x="3039554" y="20320"/>
                </a:lnTo>
                <a:lnTo>
                  <a:pt x="3039554" y="25527"/>
                </a:lnTo>
                <a:lnTo>
                  <a:pt x="3042945" y="25527"/>
                </a:lnTo>
                <a:lnTo>
                  <a:pt x="3042945" y="23749"/>
                </a:lnTo>
                <a:lnTo>
                  <a:pt x="3044647" y="22098"/>
                </a:lnTo>
                <a:lnTo>
                  <a:pt x="3048038" y="22098"/>
                </a:lnTo>
                <a:lnTo>
                  <a:pt x="3048038" y="13589"/>
                </a:lnTo>
                <a:lnTo>
                  <a:pt x="3049740" y="11811"/>
                </a:lnTo>
                <a:lnTo>
                  <a:pt x="3056534" y="11811"/>
                </a:lnTo>
                <a:lnTo>
                  <a:pt x="3056534" y="17018"/>
                </a:lnTo>
                <a:lnTo>
                  <a:pt x="3061614" y="17018"/>
                </a:lnTo>
                <a:lnTo>
                  <a:pt x="3061614" y="18669"/>
                </a:lnTo>
                <a:lnTo>
                  <a:pt x="3061614" y="25527"/>
                </a:lnTo>
                <a:lnTo>
                  <a:pt x="3065005" y="25527"/>
                </a:lnTo>
                <a:lnTo>
                  <a:pt x="3065005" y="18669"/>
                </a:lnTo>
                <a:lnTo>
                  <a:pt x="3068396" y="18669"/>
                </a:lnTo>
                <a:lnTo>
                  <a:pt x="3068396" y="27178"/>
                </a:lnTo>
                <a:lnTo>
                  <a:pt x="3070098" y="27178"/>
                </a:lnTo>
                <a:lnTo>
                  <a:pt x="3070098" y="28829"/>
                </a:lnTo>
                <a:lnTo>
                  <a:pt x="3071799" y="27178"/>
                </a:lnTo>
                <a:lnTo>
                  <a:pt x="3071799" y="25527"/>
                </a:lnTo>
                <a:lnTo>
                  <a:pt x="3083674" y="25527"/>
                </a:lnTo>
                <a:lnTo>
                  <a:pt x="3083674" y="170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6671500" y="1573224"/>
            <a:ext cx="650240" cy="61594"/>
          </a:xfrm>
          <a:custGeom>
            <a:avLst/>
            <a:gdLst/>
            <a:ahLst/>
            <a:cxnLst/>
            <a:rect l="l" t="t" r="r" b="b"/>
            <a:pathLst>
              <a:path w="650240" h="61594">
                <a:moveTo>
                  <a:pt x="526097" y="11861"/>
                </a:moveTo>
                <a:lnTo>
                  <a:pt x="522706" y="11861"/>
                </a:lnTo>
                <a:lnTo>
                  <a:pt x="522706" y="13639"/>
                </a:lnTo>
                <a:lnTo>
                  <a:pt x="526097" y="13639"/>
                </a:lnTo>
                <a:lnTo>
                  <a:pt x="526097" y="11861"/>
                </a:lnTo>
                <a:close/>
              </a:path>
              <a:path w="650240" h="61594">
                <a:moveTo>
                  <a:pt x="551561" y="11861"/>
                </a:moveTo>
                <a:lnTo>
                  <a:pt x="549859" y="10210"/>
                </a:lnTo>
                <a:lnTo>
                  <a:pt x="548170" y="10210"/>
                </a:lnTo>
                <a:lnTo>
                  <a:pt x="548170" y="11861"/>
                </a:lnTo>
                <a:lnTo>
                  <a:pt x="551561" y="11861"/>
                </a:lnTo>
                <a:close/>
              </a:path>
              <a:path w="650240" h="61594">
                <a:moveTo>
                  <a:pt x="563435" y="11861"/>
                </a:moveTo>
                <a:lnTo>
                  <a:pt x="561746" y="10210"/>
                </a:lnTo>
                <a:lnTo>
                  <a:pt x="560044" y="10210"/>
                </a:lnTo>
                <a:lnTo>
                  <a:pt x="560044" y="11861"/>
                </a:lnTo>
                <a:lnTo>
                  <a:pt x="561746" y="13639"/>
                </a:lnTo>
                <a:lnTo>
                  <a:pt x="563435" y="13639"/>
                </a:lnTo>
                <a:lnTo>
                  <a:pt x="563435" y="11861"/>
                </a:lnTo>
                <a:close/>
              </a:path>
              <a:path w="650240" h="61594">
                <a:moveTo>
                  <a:pt x="580415" y="13639"/>
                </a:moveTo>
                <a:lnTo>
                  <a:pt x="577011" y="13639"/>
                </a:lnTo>
                <a:lnTo>
                  <a:pt x="577011" y="15290"/>
                </a:lnTo>
                <a:lnTo>
                  <a:pt x="580415" y="15290"/>
                </a:lnTo>
                <a:lnTo>
                  <a:pt x="580415" y="13639"/>
                </a:lnTo>
                <a:close/>
              </a:path>
              <a:path w="650240" h="61594">
                <a:moveTo>
                  <a:pt x="599084" y="11861"/>
                </a:moveTo>
                <a:lnTo>
                  <a:pt x="597382" y="13639"/>
                </a:lnTo>
                <a:lnTo>
                  <a:pt x="599084" y="13639"/>
                </a:lnTo>
                <a:lnTo>
                  <a:pt x="599084" y="11861"/>
                </a:lnTo>
                <a:close/>
              </a:path>
              <a:path w="650240" h="61594">
                <a:moveTo>
                  <a:pt x="629627" y="15290"/>
                </a:moveTo>
                <a:lnTo>
                  <a:pt x="627926" y="15290"/>
                </a:lnTo>
                <a:lnTo>
                  <a:pt x="627926" y="20370"/>
                </a:lnTo>
                <a:lnTo>
                  <a:pt x="629627" y="20370"/>
                </a:lnTo>
                <a:lnTo>
                  <a:pt x="629627" y="15290"/>
                </a:lnTo>
                <a:close/>
              </a:path>
              <a:path w="650240" h="61594">
                <a:moveTo>
                  <a:pt x="633018" y="13639"/>
                </a:moveTo>
                <a:lnTo>
                  <a:pt x="629627" y="13639"/>
                </a:lnTo>
                <a:lnTo>
                  <a:pt x="629627" y="15290"/>
                </a:lnTo>
                <a:lnTo>
                  <a:pt x="633018" y="15290"/>
                </a:lnTo>
                <a:lnTo>
                  <a:pt x="633018" y="13639"/>
                </a:lnTo>
                <a:close/>
              </a:path>
              <a:path w="650240" h="61594">
                <a:moveTo>
                  <a:pt x="649998" y="37388"/>
                </a:moveTo>
                <a:lnTo>
                  <a:pt x="646595" y="37388"/>
                </a:lnTo>
                <a:lnTo>
                  <a:pt x="646595" y="22148"/>
                </a:lnTo>
                <a:lnTo>
                  <a:pt x="638111" y="22148"/>
                </a:lnTo>
                <a:lnTo>
                  <a:pt x="638111" y="18719"/>
                </a:lnTo>
                <a:lnTo>
                  <a:pt x="634720" y="18719"/>
                </a:lnTo>
                <a:lnTo>
                  <a:pt x="633018" y="17068"/>
                </a:lnTo>
                <a:lnTo>
                  <a:pt x="633018" y="18719"/>
                </a:lnTo>
                <a:lnTo>
                  <a:pt x="631329" y="20370"/>
                </a:lnTo>
                <a:lnTo>
                  <a:pt x="629627" y="20370"/>
                </a:lnTo>
                <a:lnTo>
                  <a:pt x="629627" y="25577"/>
                </a:lnTo>
                <a:lnTo>
                  <a:pt x="626237" y="25577"/>
                </a:lnTo>
                <a:lnTo>
                  <a:pt x="626237" y="20370"/>
                </a:lnTo>
                <a:lnTo>
                  <a:pt x="621144" y="20370"/>
                </a:lnTo>
                <a:lnTo>
                  <a:pt x="621144" y="15290"/>
                </a:lnTo>
                <a:lnTo>
                  <a:pt x="597382" y="15290"/>
                </a:lnTo>
                <a:lnTo>
                  <a:pt x="595680" y="17068"/>
                </a:lnTo>
                <a:lnTo>
                  <a:pt x="592289" y="17068"/>
                </a:lnTo>
                <a:lnTo>
                  <a:pt x="592289" y="20370"/>
                </a:lnTo>
                <a:lnTo>
                  <a:pt x="593991" y="20370"/>
                </a:lnTo>
                <a:lnTo>
                  <a:pt x="593991" y="23799"/>
                </a:lnTo>
                <a:lnTo>
                  <a:pt x="588899" y="23799"/>
                </a:lnTo>
                <a:lnTo>
                  <a:pt x="588899" y="25577"/>
                </a:lnTo>
                <a:lnTo>
                  <a:pt x="588899" y="27228"/>
                </a:lnTo>
                <a:lnTo>
                  <a:pt x="585495" y="27228"/>
                </a:lnTo>
                <a:lnTo>
                  <a:pt x="585495" y="18719"/>
                </a:lnTo>
                <a:lnTo>
                  <a:pt x="580415" y="18719"/>
                </a:lnTo>
                <a:lnTo>
                  <a:pt x="577011" y="18719"/>
                </a:lnTo>
                <a:lnTo>
                  <a:pt x="571919" y="18719"/>
                </a:lnTo>
                <a:lnTo>
                  <a:pt x="571919" y="20370"/>
                </a:lnTo>
                <a:lnTo>
                  <a:pt x="568528" y="20370"/>
                </a:lnTo>
                <a:lnTo>
                  <a:pt x="568528" y="13639"/>
                </a:lnTo>
                <a:lnTo>
                  <a:pt x="563435" y="13639"/>
                </a:lnTo>
                <a:lnTo>
                  <a:pt x="563435" y="15290"/>
                </a:lnTo>
                <a:lnTo>
                  <a:pt x="560044" y="15290"/>
                </a:lnTo>
                <a:lnTo>
                  <a:pt x="556653" y="15290"/>
                </a:lnTo>
                <a:lnTo>
                  <a:pt x="556653" y="11861"/>
                </a:lnTo>
                <a:lnTo>
                  <a:pt x="554951" y="11861"/>
                </a:lnTo>
                <a:lnTo>
                  <a:pt x="554951" y="23799"/>
                </a:lnTo>
                <a:lnTo>
                  <a:pt x="554951" y="27228"/>
                </a:lnTo>
                <a:lnTo>
                  <a:pt x="554951" y="28879"/>
                </a:lnTo>
                <a:lnTo>
                  <a:pt x="553250" y="28879"/>
                </a:lnTo>
                <a:lnTo>
                  <a:pt x="551561" y="27228"/>
                </a:lnTo>
                <a:lnTo>
                  <a:pt x="551561" y="23799"/>
                </a:lnTo>
                <a:lnTo>
                  <a:pt x="553250" y="23799"/>
                </a:lnTo>
                <a:lnTo>
                  <a:pt x="553250" y="22148"/>
                </a:lnTo>
                <a:lnTo>
                  <a:pt x="554951" y="23799"/>
                </a:lnTo>
                <a:lnTo>
                  <a:pt x="554951" y="11861"/>
                </a:lnTo>
                <a:lnTo>
                  <a:pt x="551561" y="11861"/>
                </a:lnTo>
                <a:lnTo>
                  <a:pt x="551561" y="15290"/>
                </a:lnTo>
                <a:lnTo>
                  <a:pt x="551561" y="17068"/>
                </a:lnTo>
                <a:lnTo>
                  <a:pt x="551561" y="18719"/>
                </a:lnTo>
                <a:lnTo>
                  <a:pt x="549859" y="20370"/>
                </a:lnTo>
                <a:lnTo>
                  <a:pt x="548170" y="20370"/>
                </a:lnTo>
                <a:lnTo>
                  <a:pt x="546468" y="18719"/>
                </a:lnTo>
                <a:lnTo>
                  <a:pt x="546468" y="15290"/>
                </a:lnTo>
                <a:lnTo>
                  <a:pt x="548170" y="13639"/>
                </a:lnTo>
                <a:lnTo>
                  <a:pt x="548170" y="11861"/>
                </a:lnTo>
                <a:lnTo>
                  <a:pt x="544766" y="11861"/>
                </a:lnTo>
                <a:lnTo>
                  <a:pt x="543077" y="13639"/>
                </a:lnTo>
                <a:lnTo>
                  <a:pt x="543077" y="18719"/>
                </a:lnTo>
                <a:lnTo>
                  <a:pt x="543077" y="20370"/>
                </a:lnTo>
                <a:lnTo>
                  <a:pt x="541312" y="22148"/>
                </a:lnTo>
                <a:lnTo>
                  <a:pt x="539673" y="23799"/>
                </a:lnTo>
                <a:lnTo>
                  <a:pt x="537984" y="23799"/>
                </a:lnTo>
                <a:lnTo>
                  <a:pt x="537984" y="18719"/>
                </a:lnTo>
                <a:lnTo>
                  <a:pt x="543077" y="18719"/>
                </a:lnTo>
                <a:lnTo>
                  <a:pt x="543077" y="13639"/>
                </a:lnTo>
                <a:lnTo>
                  <a:pt x="539673" y="13639"/>
                </a:lnTo>
                <a:lnTo>
                  <a:pt x="539673" y="17068"/>
                </a:lnTo>
                <a:lnTo>
                  <a:pt x="534593" y="17068"/>
                </a:lnTo>
                <a:lnTo>
                  <a:pt x="534593" y="27228"/>
                </a:lnTo>
                <a:lnTo>
                  <a:pt x="534593" y="28879"/>
                </a:lnTo>
                <a:lnTo>
                  <a:pt x="534593" y="30657"/>
                </a:lnTo>
                <a:lnTo>
                  <a:pt x="531190" y="30657"/>
                </a:lnTo>
                <a:lnTo>
                  <a:pt x="531190" y="28879"/>
                </a:lnTo>
                <a:lnTo>
                  <a:pt x="532892" y="27228"/>
                </a:lnTo>
                <a:lnTo>
                  <a:pt x="534593" y="27228"/>
                </a:lnTo>
                <a:lnTo>
                  <a:pt x="534593" y="17068"/>
                </a:lnTo>
                <a:lnTo>
                  <a:pt x="531190" y="17068"/>
                </a:lnTo>
                <a:lnTo>
                  <a:pt x="531190" y="13639"/>
                </a:lnTo>
                <a:lnTo>
                  <a:pt x="526097" y="13639"/>
                </a:lnTo>
                <a:lnTo>
                  <a:pt x="526097" y="15290"/>
                </a:lnTo>
                <a:lnTo>
                  <a:pt x="524408" y="15290"/>
                </a:lnTo>
                <a:lnTo>
                  <a:pt x="522706" y="13639"/>
                </a:lnTo>
                <a:lnTo>
                  <a:pt x="517613" y="13639"/>
                </a:lnTo>
                <a:lnTo>
                  <a:pt x="517613" y="15290"/>
                </a:lnTo>
                <a:lnTo>
                  <a:pt x="514223" y="15290"/>
                </a:lnTo>
                <a:lnTo>
                  <a:pt x="514223" y="11861"/>
                </a:lnTo>
                <a:lnTo>
                  <a:pt x="510832" y="11861"/>
                </a:lnTo>
                <a:lnTo>
                  <a:pt x="510832" y="15290"/>
                </a:lnTo>
                <a:lnTo>
                  <a:pt x="509130" y="15290"/>
                </a:lnTo>
                <a:lnTo>
                  <a:pt x="507428" y="13639"/>
                </a:lnTo>
                <a:lnTo>
                  <a:pt x="507428" y="32308"/>
                </a:lnTo>
                <a:lnTo>
                  <a:pt x="507428" y="34086"/>
                </a:lnTo>
                <a:lnTo>
                  <a:pt x="505739" y="35737"/>
                </a:lnTo>
                <a:lnTo>
                  <a:pt x="504037" y="35737"/>
                </a:lnTo>
                <a:lnTo>
                  <a:pt x="504037" y="34086"/>
                </a:lnTo>
                <a:lnTo>
                  <a:pt x="505739" y="35737"/>
                </a:lnTo>
                <a:lnTo>
                  <a:pt x="504037" y="32308"/>
                </a:lnTo>
                <a:lnTo>
                  <a:pt x="507428" y="32308"/>
                </a:lnTo>
                <a:lnTo>
                  <a:pt x="507428" y="13639"/>
                </a:lnTo>
                <a:lnTo>
                  <a:pt x="507428" y="11861"/>
                </a:lnTo>
                <a:lnTo>
                  <a:pt x="502348" y="11861"/>
                </a:lnTo>
                <a:lnTo>
                  <a:pt x="500646" y="10210"/>
                </a:lnTo>
                <a:lnTo>
                  <a:pt x="498944" y="10210"/>
                </a:lnTo>
                <a:lnTo>
                  <a:pt x="497255" y="8559"/>
                </a:lnTo>
                <a:lnTo>
                  <a:pt x="497255" y="11861"/>
                </a:lnTo>
                <a:lnTo>
                  <a:pt x="492163" y="11861"/>
                </a:lnTo>
                <a:lnTo>
                  <a:pt x="492163" y="15290"/>
                </a:lnTo>
                <a:lnTo>
                  <a:pt x="492163" y="17068"/>
                </a:lnTo>
                <a:lnTo>
                  <a:pt x="492163" y="18719"/>
                </a:lnTo>
                <a:lnTo>
                  <a:pt x="488759" y="18719"/>
                </a:lnTo>
                <a:lnTo>
                  <a:pt x="488759" y="17068"/>
                </a:lnTo>
                <a:lnTo>
                  <a:pt x="487070" y="15290"/>
                </a:lnTo>
                <a:lnTo>
                  <a:pt x="487070" y="10210"/>
                </a:lnTo>
                <a:lnTo>
                  <a:pt x="481977" y="10210"/>
                </a:lnTo>
                <a:lnTo>
                  <a:pt x="481977" y="8559"/>
                </a:lnTo>
                <a:lnTo>
                  <a:pt x="473494" y="8559"/>
                </a:lnTo>
                <a:lnTo>
                  <a:pt x="473494" y="5130"/>
                </a:lnTo>
                <a:lnTo>
                  <a:pt x="470103" y="5130"/>
                </a:lnTo>
                <a:lnTo>
                  <a:pt x="470103" y="6781"/>
                </a:lnTo>
                <a:lnTo>
                  <a:pt x="468401" y="8559"/>
                </a:lnTo>
                <a:lnTo>
                  <a:pt x="468401" y="10210"/>
                </a:lnTo>
                <a:lnTo>
                  <a:pt x="466699" y="10210"/>
                </a:lnTo>
                <a:lnTo>
                  <a:pt x="466699" y="6781"/>
                </a:lnTo>
                <a:lnTo>
                  <a:pt x="463308" y="6781"/>
                </a:lnTo>
                <a:lnTo>
                  <a:pt x="461606" y="5130"/>
                </a:lnTo>
                <a:lnTo>
                  <a:pt x="459917" y="5130"/>
                </a:lnTo>
                <a:lnTo>
                  <a:pt x="459917" y="6781"/>
                </a:lnTo>
                <a:lnTo>
                  <a:pt x="453123" y="6781"/>
                </a:lnTo>
                <a:lnTo>
                  <a:pt x="453123" y="11861"/>
                </a:lnTo>
                <a:lnTo>
                  <a:pt x="449732" y="11861"/>
                </a:lnTo>
                <a:lnTo>
                  <a:pt x="449732" y="15290"/>
                </a:lnTo>
                <a:lnTo>
                  <a:pt x="449732" y="18719"/>
                </a:lnTo>
                <a:lnTo>
                  <a:pt x="446341" y="18719"/>
                </a:lnTo>
                <a:lnTo>
                  <a:pt x="446341" y="15290"/>
                </a:lnTo>
                <a:lnTo>
                  <a:pt x="448030" y="13639"/>
                </a:lnTo>
                <a:lnTo>
                  <a:pt x="449732" y="15290"/>
                </a:lnTo>
                <a:lnTo>
                  <a:pt x="449732" y="11861"/>
                </a:lnTo>
                <a:lnTo>
                  <a:pt x="444639" y="11861"/>
                </a:lnTo>
                <a:lnTo>
                  <a:pt x="444639" y="6781"/>
                </a:lnTo>
                <a:lnTo>
                  <a:pt x="441248" y="6781"/>
                </a:lnTo>
                <a:lnTo>
                  <a:pt x="441248" y="15290"/>
                </a:lnTo>
                <a:lnTo>
                  <a:pt x="441248" y="18719"/>
                </a:lnTo>
                <a:lnTo>
                  <a:pt x="439547" y="20370"/>
                </a:lnTo>
                <a:lnTo>
                  <a:pt x="436156" y="20370"/>
                </a:lnTo>
                <a:lnTo>
                  <a:pt x="436156" y="15290"/>
                </a:lnTo>
                <a:lnTo>
                  <a:pt x="441248" y="15290"/>
                </a:lnTo>
                <a:lnTo>
                  <a:pt x="441248" y="6781"/>
                </a:lnTo>
                <a:lnTo>
                  <a:pt x="437857" y="6781"/>
                </a:lnTo>
                <a:lnTo>
                  <a:pt x="437857" y="11861"/>
                </a:lnTo>
                <a:lnTo>
                  <a:pt x="436156" y="13639"/>
                </a:lnTo>
                <a:lnTo>
                  <a:pt x="434454" y="11861"/>
                </a:lnTo>
                <a:lnTo>
                  <a:pt x="437857" y="11861"/>
                </a:lnTo>
                <a:lnTo>
                  <a:pt x="437857" y="6781"/>
                </a:lnTo>
                <a:lnTo>
                  <a:pt x="429361" y="6781"/>
                </a:lnTo>
                <a:lnTo>
                  <a:pt x="429361" y="15290"/>
                </a:lnTo>
                <a:lnTo>
                  <a:pt x="429361" y="20370"/>
                </a:lnTo>
                <a:lnTo>
                  <a:pt x="429361" y="23799"/>
                </a:lnTo>
                <a:lnTo>
                  <a:pt x="424268" y="23799"/>
                </a:lnTo>
                <a:lnTo>
                  <a:pt x="424268" y="18719"/>
                </a:lnTo>
                <a:lnTo>
                  <a:pt x="419188" y="18719"/>
                </a:lnTo>
                <a:lnTo>
                  <a:pt x="419188" y="17068"/>
                </a:lnTo>
                <a:lnTo>
                  <a:pt x="415785" y="17068"/>
                </a:lnTo>
                <a:lnTo>
                  <a:pt x="415785" y="25577"/>
                </a:lnTo>
                <a:lnTo>
                  <a:pt x="419188" y="25577"/>
                </a:lnTo>
                <a:lnTo>
                  <a:pt x="419188" y="27228"/>
                </a:lnTo>
                <a:lnTo>
                  <a:pt x="419188" y="28879"/>
                </a:lnTo>
                <a:lnTo>
                  <a:pt x="412394" y="28879"/>
                </a:lnTo>
                <a:lnTo>
                  <a:pt x="410692" y="30657"/>
                </a:lnTo>
                <a:lnTo>
                  <a:pt x="410692" y="32308"/>
                </a:lnTo>
                <a:lnTo>
                  <a:pt x="410692" y="34086"/>
                </a:lnTo>
                <a:lnTo>
                  <a:pt x="405612" y="34086"/>
                </a:lnTo>
                <a:lnTo>
                  <a:pt x="405612" y="32385"/>
                </a:lnTo>
                <a:lnTo>
                  <a:pt x="403910" y="30607"/>
                </a:lnTo>
                <a:lnTo>
                  <a:pt x="400519" y="30607"/>
                </a:lnTo>
                <a:lnTo>
                  <a:pt x="400519" y="25527"/>
                </a:lnTo>
                <a:lnTo>
                  <a:pt x="402209" y="23876"/>
                </a:lnTo>
                <a:lnTo>
                  <a:pt x="403910" y="23876"/>
                </a:lnTo>
                <a:lnTo>
                  <a:pt x="403910" y="22098"/>
                </a:lnTo>
                <a:lnTo>
                  <a:pt x="405612" y="18669"/>
                </a:lnTo>
                <a:lnTo>
                  <a:pt x="409003" y="18669"/>
                </a:lnTo>
                <a:lnTo>
                  <a:pt x="409003" y="3429"/>
                </a:lnTo>
                <a:lnTo>
                  <a:pt x="407301" y="1651"/>
                </a:lnTo>
                <a:lnTo>
                  <a:pt x="395427" y="1651"/>
                </a:lnTo>
                <a:lnTo>
                  <a:pt x="395427" y="0"/>
                </a:lnTo>
                <a:lnTo>
                  <a:pt x="392023" y="0"/>
                </a:lnTo>
                <a:lnTo>
                  <a:pt x="392023" y="3429"/>
                </a:lnTo>
                <a:lnTo>
                  <a:pt x="385241" y="3429"/>
                </a:lnTo>
                <a:lnTo>
                  <a:pt x="385241" y="6731"/>
                </a:lnTo>
                <a:lnTo>
                  <a:pt x="380149" y="6731"/>
                </a:lnTo>
                <a:lnTo>
                  <a:pt x="380149" y="1651"/>
                </a:lnTo>
                <a:lnTo>
                  <a:pt x="371665" y="1651"/>
                </a:lnTo>
                <a:lnTo>
                  <a:pt x="371665" y="5080"/>
                </a:lnTo>
                <a:lnTo>
                  <a:pt x="368274" y="5080"/>
                </a:lnTo>
                <a:lnTo>
                  <a:pt x="368274" y="3429"/>
                </a:lnTo>
                <a:lnTo>
                  <a:pt x="363181" y="3429"/>
                </a:lnTo>
                <a:lnTo>
                  <a:pt x="363181" y="5080"/>
                </a:lnTo>
                <a:lnTo>
                  <a:pt x="363181" y="6731"/>
                </a:lnTo>
                <a:lnTo>
                  <a:pt x="363181" y="8509"/>
                </a:lnTo>
                <a:lnTo>
                  <a:pt x="361480" y="8509"/>
                </a:lnTo>
                <a:lnTo>
                  <a:pt x="359778" y="6731"/>
                </a:lnTo>
                <a:lnTo>
                  <a:pt x="359778" y="3429"/>
                </a:lnTo>
                <a:lnTo>
                  <a:pt x="354698" y="3429"/>
                </a:lnTo>
                <a:lnTo>
                  <a:pt x="354698" y="6731"/>
                </a:lnTo>
                <a:lnTo>
                  <a:pt x="354698" y="15367"/>
                </a:lnTo>
                <a:lnTo>
                  <a:pt x="354698" y="18669"/>
                </a:lnTo>
                <a:lnTo>
                  <a:pt x="352996" y="18669"/>
                </a:lnTo>
                <a:lnTo>
                  <a:pt x="352996" y="17018"/>
                </a:lnTo>
                <a:lnTo>
                  <a:pt x="354698" y="15367"/>
                </a:lnTo>
                <a:lnTo>
                  <a:pt x="354698" y="6731"/>
                </a:lnTo>
                <a:lnTo>
                  <a:pt x="347903" y="6731"/>
                </a:lnTo>
                <a:lnTo>
                  <a:pt x="347903" y="1651"/>
                </a:lnTo>
                <a:lnTo>
                  <a:pt x="344512" y="1651"/>
                </a:lnTo>
                <a:lnTo>
                  <a:pt x="344512" y="6731"/>
                </a:lnTo>
                <a:lnTo>
                  <a:pt x="327533" y="6731"/>
                </a:lnTo>
                <a:lnTo>
                  <a:pt x="327533" y="8509"/>
                </a:lnTo>
                <a:lnTo>
                  <a:pt x="327533" y="10160"/>
                </a:lnTo>
                <a:lnTo>
                  <a:pt x="319049" y="10160"/>
                </a:lnTo>
                <a:lnTo>
                  <a:pt x="319049" y="13589"/>
                </a:lnTo>
                <a:lnTo>
                  <a:pt x="313956" y="13589"/>
                </a:lnTo>
                <a:lnTo>
                  <a:pt x="313956" y="8509"/>
                </a:lnTo>
                <a:lnTo>
                  <a:pt x="317360" y="8509"/>
                </a:lnTo>
                <a:lnTo>
                  <a:pt x="317360" y="5080"/>
                </a:lnTo>
                <a:lnTo>
                  <a:pt x="298691" y="5080"/>
                </a:lnTo>
                <a:lnTo>
                  <a:pt x="298691" y="27178"/>
                </a:lnTo>
                <a:lnTo>
                  <a:pt x="298691" y="30607"/>
                </a:lnTo>
                <a:lnTo>
                  <a:pt x="295287" y="30607"/>
                </a:lnTo>
                <a:lnTo>
                  <a:pt x="295287" y="34036"/>
                </a:lnTo>
                <a:lnTo>
                  <a:pt x="293598" y="35687"/>
                </a:lnTo>
                <a:lnTo>
                  <a:pt x="291896" y="35687"/>
                </a:lnTo>
                <a:lnTo>
                  <a:pt x="290207" y="34036"/>
                </a:lnTo>
                <a:lnTo>
                  <a:pt x="290207" y="32385"/>
                </a:lnTo>
                <a:lnTo>
                  <a:pt x="291896" y="32385"/>
                </a:lnTo>
                <a:lnTo>
                  <a:pt x="293598" y="30607"/>
                </a:lnTo>
                <a:lnTo>
                  <a:pt x="293598" y="28956"/>
                </a:lnTo>
                <a:lnTo>
                  <a:pt x="295287" y="27178"/>
                </a:lnTo>
                <a:lnTo>
                  <a:pt x="298691" y="27178"/>
                </a:lnTo>
                <a:lnTo>
                  <a:pt x="298691" y="5080"/>
                </a:lnTo>
                <a:lnTo>
                  <a:pt x="296989" y="5080"/>
                </a:lnTo>
                <a:lnTo>
                  <a:pt x="296989" y="8509"/>
                </a:lnTo>
                <a:lnTo>
                  <a:pt x="293598" y="8509"/>
                </a:lnTo>
                <a:lnTo>
                  <a:pt x="293598" y="6731"/>
                </a:lnTo>
                <a:lnTo>
                  <a:pt x="281711" y="6731"/>
                </a:lnTo>
                <a:lnTo>
                  <a:pt x="281711" y="8509"/>
                </a:lnTo>
                <a:lnTo>
                  <a:pt x="280022" y="8509"/>
                </a:lnTo>
                <a:lnTo>
                  <a:pt x="280022" y="18669"/>
                </a:lnTo>
                <a:lnTo>
                  <a:pt x="280022" y="22098"/>
                </a:lnTo>
                <a:lnTo>
                  <a:pt x="278320" y="23876"/>
                </a:lnTo>
                <a:lnTo>
                  <a:pt x="274929" y="23876"/>
                </a:lnTo>
                <a:lnTo>
                  <a:pt x="273227" y="22098"/>
                </a:lnTo>
                <a:lnTo>
                  <a:pt x="271538" y="23876"/>
                </a:lnTo>
                <a:lnTo>
                  <a:pt x="269836" y="23876"/>
                </a:lnTo>
                <a:lnTo>
                  <a:pt x="269836" y="18669"/>
                </a:lnTo>
                <a:lnTo>
                  <a:pt x="280022" y="18669"/>
                </a:lnTo>
                <a:lnTo>
                  <a:pt x="280022" y="8509"/>
                </a:lnTo>
                <a:lnTo>
                  <a:pt x="278320" y="8509"/>
                </a:lnTo>
                <a:lnTo>
                  <a:pt x="278320" y="5080"/>
                </a:lnTo>
                <a:lnTo>
                  <a:pt x="273227" y="5080"/>
                </a:lnTo>
                <a:lnTo>
                  <a:pt x="273227" y="8509"/>
                </a:lnTo>
                <a:lnTo>
                  <a:pt x="268135" y="8509"/>
                </a:lnTo>
                <a:lnTo>
                  <a:pt x="268135" y="30607"/>
                </a:lnTo>
                <a:lnTo>
                  <a:pt x="268135" y="34036"/>
                </a:lnTo>
                <a:lnTo>
                  <a:pt x="263042" y="34036"/>
                </a:lnTo>
                <a:lnTo>
                  <a:pt x="263042" y="30607"/>
                </a:lnTo>
                <a:lnTo>
                  <a:pt x="264744" y="30607"/>
                </a:lnTo>
                <a:lnTo>
                  <a:pt x="266446" y="32385"/>
                </a:lnTo>
                <a:lnTo>
                  <a:pt x="268135" y="30607"/>
                </a:lnTo>
                <a:lnTo>
                  <a:pt x="268135" y="8509"/>
                </a:lnTo>
                <a:lnTo>
                  <a:pt x="266446" y="8509"/>
                </a:lnTo>
                <a:lnTo>
                  <a:pt x="266446" y="13589"/>
                </a:lnTo>
                <a:lnTo>
                  <a:pt x="261353" y="13589"/>
                </a:lnTo>
                <a:lnTo>
                  <a:pt x="261353" y="6731"/>
                </a:lnTo>
                <a:lnTo>
                  <a:pt x="252869" y="6731"/>
                </a:lnTo>
                <a:lnTo>
                  <a:pt x="252869" y="18669"/>
                </a:lnTo>
                <a:lnTo>
                  <a:pt x="252869" y="23876"/>
                </a:lnTo>
                <a:lnTo>
                  <a:pt x="244386" y="23876"/>
                </a:lnTo>
                <a:lnTo>
                  <a:pt x="244386" y="20447"/>
                </a:lnTo>
                <a:lnTo>
                  <a:pt x="246075" y="18669"/>
                </a:lnTo>
                <a:lnTo>
                  <a:pt x="252869" y="18669"/>
                </a:lnTo>
                <a:lnTo>
                  <a:pt x="252869" y="6731"/>
                </a:lnTo>
                <a:lnTo>
                  <a:pt x="249466" y="6731"/>
                </a:lnTo>
                <a:lnTo>
                  <a:pt x="249466" y="11938"/>
                </a:lnTo>
                <a:lnTo>
                  <a:pt x="242684" y="11938"/>
                </a:lnTo>
                <a:lnTo>
                  <a:pt x="242684" y="37465"/>
                </a:lnTo>
                <a:lnTo>
                  <a:pt x="242684" y="39116"/>
                </a:lnTo>
                <a:lnTo>
                  <a:pt x="240982" y="39116"/>
                </a:lnTo>
                <a:lnTo>
                  <a:pt x="239293" y="37465"/>
                </a:lnTo>
                <a:lnTo>
                  <a:pt x="240982" y="35687"/>
                </a:lnTo>
                <a:lnTo>
                  <a:pt x="242684" y="37465"/>
                </a:lnTo>
                <a:lnTo>
                  <a:pt x="242684" y="11938"/>
                </a:lnTo>
                <a:lnTo>
                  <a:pt x="240982" y="11938"/>
                </a:lnTo>
                <a:lnTo>
                  <a:pt x="239293" y="10160"/>
                </a:lnTo>
                <a:lnTo>
                  <a:pt x="237591" y="11049"/>
                </a:lnTo>
                <a:lnTo>
                  <a:pt x="237591" y="39116"/>
                </a:lnTo>
                <a:lnTo>
                  <a:pt x="237591" y="42545"/>
                </a:lnTo>
                <a:lnTo>
                  <a:pt x="235889" y="42545"/>
                </a:lnTo>
                <a:lnTo>
                  <a:pt x="234200" y="40894"/>
                </a:lnTo>
                <a:lnTo>
                  <a:pt x="237591" y="39116"/>
                </a:lnTo>
                <a:lnTo>
                  <a:pt x="237591" y="11049"/>
                </a:lnTo>
                <a:lnTo>
                  <a:pt x="235889" y="11938"/>
                </a:lnTo>
                <a:lnTo>
                  <a:pt x="234200" y="11938"/>
                </a:lnTo>
                <a:lnTo>
                  <a:pt x="234200" y="13589"/>
                </a:lnTo>
                <a:lnTo>
                  <a:pt x="234200" y="15367"/>
                </a:lnTo>
                <a:lnTo>
                  <a:pt x="230797" y="15367"/>
                </a:lnTo>
                <a:lnTo>
                  <a:pt x="230797" y="11938"/>
                </a:lnTo>
                <a:lnTo>
                  <a:pt x="229108" y="11938"/>
                </a:lnTo>
                <a:lnTo>
                  <a:pt x="229108" y="39116"/>
                </a:lnTo>
                <a:lnTo>
                  <a:pt x="227406" y="42545"/>
                </a:lnTo>
                <a:lnTo>
                  <a:pt x="225717" y="40894"/>
                </a:lnTo>
                <a:lnTo>
                  <a:pt x="227406" y="39116"/>
                </a:lnTo>
                <a:lnTo>
                  <a:pt x="229108" y="39116"/>
                </a:lnTo>
                <a:lnTo>
                  <a:pt x="229108" y="11938"/>
                </a:lnTo>
                <a:lnTo>
                  <a:pt x="224015" y="11938"/>
                </a:lnTo>
                <a:lnTo>
                  <a:pt x="224015" y="13589"/>
                </a:lnTo>
                <a:lnTo>
                  <a:pt x="222313" y="15367"/>
                </a:lnTo>
                <a:lnTo>
                  <a:pt x="212128" y="15367"/>
                </a:lnTo>
                <a:lnTo>
                  <a:pt x="210439" y="13589"/>
                </a:lnTo>
                <a:lnTo>
                  <a:pt x="210439" y="11938"/>
                </a:lnTo>
                <a:lnTo>
                  <a:pt x="207048" y="11938"/>
                </a:lnTo>
                <a:lnTo>
                  <a:pt x="207048" y="15367"/>
                </a:lnTo>
                <a:lnTo>
                  <a:pt x="198551" y="15367"/>
                </a:lnTo>
                <a:lnTo>
                  <a:pt x="198551" y="32385"/>
                </a:lnTo>
                <a:lnTo>
                  <a:pt x="198551" y="34036"/>
                </a:lnTo>
                <a:lnTo>
                  <a:pt x="198551" y="35687"/>
                </a:lnTo>
                <a:lnTo>
                  <a:pt x="193471" y="35687"/>
                </a:lnTo>
                <a:lnTo>
                  <a:pt x="193471" y="30607"/>
                </a:lnTo>
                <a:lnTo>
                  <a:pt x="196862" y="30607"/>
                </a:lnTo>
                <a:lnTo>
                  <a:pt x="198551" y="32385"/>
                </a:lnTo>
                <a:lnTo>
                  <a:pt x="198551" y="15367"/>
                </a:lnTo>
                <a:lnTo>
                  <a:pt x="193471" y="15367"/>
                </a:lnTo>
                <a:lnTo>
                  <a:pt x="193471" y="13589"/>
                </a:lnTo>
                <a:lnTo>
                  <a:pt x="190068" y="13589"/>
                </a:lnTo>
                <a:lnTo>
                  <a:pt x="190068" y="17018"/>
                </a:lnTo>
                <a:lnTo>
                  <a:pt x="181584" y="17018"/>
                </a:lnTo>
                <a:lnTo>
                  <a:pt x="181584" y="22098"/>
                </a:lnTo>
                <a:lnTo>
                  <a:pt x="176491" y="22098"/>
                </a:lnTo>
                <a:lnTo>
                  <a:pt x="176491" y="25527"/>
                </a:lnTo>
                <a:lnTo>
                  <a:pt x="173101" y="25527"/>
                </a:lnTo>
                <a:lnTo>
                  <a:pt x="173101" y="27178"/>
                </a:lnTo>
                <a:lnTo>
                  <a:pt x="173101" y="30607"/>
                </a:lnTo>
                <a:lnTo>
                  <a:pt x="169710" y="30607"/>
                </a:lnTo>
                <a:lnTo>
                  <a:pt x="169710" y="37465"/>
                </a:lnTo>
                <a:lnTo>
                  <a:pt x="168008" y="39116"/>
                </a:lnTo>
                <a:lnTo>
                  <a:pt x="164617" y="39116"/>
                </a:lnTo>
                <a:lnTo>
                  <a:pt x="164617" y="35687"/>
                </a:lnTo>
                <a:lnTo>
                  <a:pt x="168008" y="35687"/>
                </a:lnTo>
                <a:lnTo>
                  <a:pt x="169710" y="37465"/>
                </a:lnTo>
                <a:lnTo>
                  <a:pt x="169710" y="30607"/>
                </a:lnTo>
                <a:lnTo>
                  <a:pt x="169710" y="28956"/>
                </a:lnTo>
                <a:lnTo>
                  <a:pt x="171399" y="27178"/>
                </a:lnTo>
                <a:lnTo>
                  <a:pt x="173101" y="27178"/>
                </a:lnTo>
                <a:lnTo>
                  <a:pt x="173101" y="25527"/>
                </a:lnTo>
                <a:lnTo>
                  <a:pt x="173101" y="22098"/>
                </a:lnTo>
                <a:lnTo>
                  <a:pt x="152730" y="22098"/>
                </a:lnTo>
                <a:lnTo>
                  <a:pt x="152730" y="34036"/>
                </a:lnTo>
                <a:lnTo>
                  <a:pt x="152730" y="37465"/>
                </a:lnTo>
                <a:lnTo>
                  <a:pt x="151041" y="39116"/>
                </a:lnTo>
                <a:lnTo>
                  <a:pt x="149339" y="39116"/>
                </a:lnTo>
                <a:lnTo>
                  <a:pt x="147650" y="37465"/>
                </a:lnTo>
                <a:lnTo>
                  <a:pt x="147650" y="34036"/>
                </a:lnTo>
                <a:lnTo>
                  <a:pt x="152730" y="34036"/>
                </a:lnTo>
                <a:lnTo>
                  <a:pt x="152730" y="22098"/>
                </a:lnTo>
                <a:lnTo>
                  <a:pt x="144246" y="22098"/>
                </a:lnTo>
                <a:lnTo>
                  <a:pt x="144246" y="18669"/>
                </a:lnTo>
                <a:lnTo>
                  <a:pt x="142557" y="18669"/>
                </a:lnTo>
                <a:lnTo>
                  <a:pt x="139153" y="22098"/>
                </a:lnTo>
                <a:lnTo>
                  <a:pt x="139153" y="25527"/>
                </a:lnTo>
                <a:lnTo>
                  <a:pt x="139153" y="27178"/>
                </a:lnTo>
                <a:lnTo>
                  <a:pt x="139153" y="30607"/>
                </a:lnTo>
                <a:lnTo>
                  <a:pt x="135763" y="30607"/>
                </a:lnTo>
                <a:lnTo>
                  <a:pt x="134061" y="28956"/>
                </a:lnTo>
                <a:lnTo>
                  <a:pt x="134061" y="35687"/>
                </a:lnTo>
                <a:lnTo>
                  <a:pt x="134061" y="39116"/>
                </a:lnTo>
                <a:lnTo>
                  <a:pt x="128981" y="39116"/>
                </a:lnTo>
                <a:lnTo>
                  <a:pt x="128981" y="35687"/>
                </a:lnTo>
                <a:lnTo>
                  <a:pt x="134061" y="35687"/>
                </a:lnTo>
                <a:lnTo>
                  <a:pt x="134061" y="28956"/>
                </a:lnTo>
                <a:lnTo>
                  <a:pt x="134061" y="25527"/>
                </a:lnTo>
                <a:lnTo>
                  <a:pt x="127279" y="25527"/>
                </a:lnTo>
                <a:lnTo>
                  <a:pt x="127279" y="27178"/>
                </a:lnTo>
                <a:lnTo>
                  <a:pt x="127279" y="30607"/>
                </a:lnTo>
                <a:lnTo>
                  <a:pt x="123888" y="30607"/>
                </a:lnTo>
                <a:lnTo>
                  <a:pt x="123888" y="27178"/>
                </a:lnTo>
                <a:lnTo>
                  <a:pt x="127279" y="27178"/>
                </a:lnTo>
                <a:lnTo>
                  <a:pt x="127279" y="25527"/>
                </a:lnTo>
                <a:lnTo>
                  <a:pt x="127279" y="23876"/>
                </a:lnTo>
                <a:lnTo>
                  <a:pt x="118795" y="23876"/>
                </a:lnTo>
                <a:lnTo>
                  <a:pt x="118795" y="20447"/>
                </a:lnTo>
                <a:lnTo>
                  <a:pt x="115404" y="20447"/>
                </a:lnTo>
                <a:lnTo>
                  <a:pt x="113703" y="22098"/>
                </a:lnTo>
                <a:lnTo>
                  <a:pt x="113703" y="27178"/>
                </a:lnTo>
                <a:lnTo>
                  <a:pt x="101815" y="27178"/>
                </a:lnTo>
                <a:lnTo>
                  <a:pt x="103517" y="28956"/>
                </a:lnTo>
                <a:lnTo>
                  <a:pt x="101815" y="30607"/>
                </a:lnTo>
                <a:lnTo>
                  <a:pt x="100126" y="28956"/>
                </a:lnTo>
                <a:lnTo>
                  <a:pt x="101815" y="27178"/>
                </a:lnTo>
                <a:lnTo>
                  <a:pt x="101815" y="23876"/>
                </a:lnTo>
                <a:lnTo>
                  <a:pt x="98425" y="23876"/>
                </a:lnTo>
                <a:lnTo>
                  <a:pt x="98425" y="28956"/>
                </a:lnTo>
                <a:lnTo>
                  <a:pt x="95034" y="28956"/>
                </a:lnTo>
                <a:lnTo>
                  <a:pt x="95034" y="27178"/>
                </a:lnTo>
                <a:lnTo>
                  <a:pt x="89941" y="27178"/>
                </a:lnTo>
                <a:lnTo>
                  <a:pt x="89941" y="28956"/>
                </a:lnTo>
                <a:lnTo>
                  <a:pt x="89941" y="30607"/>
                </a:lnTo>
                <a:lnTo>
                  <a:pt x="88239" y="32385"/>
                </a:lnTo>
                <a:lnTo>
                  <a:pt x="84848" y="32385"/>
                </a:lnTo>
                <a:lnTo>
                  <a:pt x="84848" y="34036"/>
                </a:lnTo>
                <a:lnTo>
                  <a:pt x="84848" y="35687"/>
                </a:lnTo>
                <a:lnTo>
                  <a:pt x="83159" y="35687"/>
                </a:lnTo>
                <a:lnTo>
                  <a:pt x="83159" y="40894"/>
                </a:lnTo>
                <a:lnTo>
                  <a:pt x="83159" y="42545"/>
                </a:lnTo>
                <a:lnTo>
                  <a:pt x="79756" y="42545"/>
                </a:lnTo>
                <a:lnTo>
                  <a:pt x="81457" y="40894"/>
                </a:lnTo>
                <a:lnTo>
                  <a:pt x="81457" y="39116"/>
                </a:lnTo>
                <a:lnTo>
                  <a:pt x="83159" y="40894"/>
                </a:lnTo>
                <a:lnTo>
                  <a:pt x="83159" y="35687"/>
                </a:lnTo>
                <a:lnTo>
                  <a:pt x="81457" y="35687"/>
                </a:lnTo>
                <a:lnTo>
                  <a:pt x="81457" y="30607"/>
                </a:lnTo>
                <a:lnTo>
                  <a:pt x="78066" y="30607"/>
                </a:lnTo>
                <a:lnTo>
                  <a:pt x="78066" y="34036"/>
                </a:lnTo>
                <a:lnTo>
                  <a:pt x="74663" y="34036"/>
                </a:lnTo>
                <a:lnTo>
                  <a:pt x="74663" y="35687"/>
                </a:lnTo>
                <a:lnTo>
                  <a:pt x="74663" y="39116"/>
                </a:lnTo>
                <a:lnTo>
                  <a:pt x="74663" y="42545"/>
                </a:lnTo>
                <a:lnTo>
                  <a:pt x="74663" y="47625"/>
                </a:lnTo>
                <a:lnTo>
                  <a:pt x="69570" y="47625"/>
                </a:lnTo>
                <a:lnTo>
                  <a:pt x="69570" y="42545"/>
                </a:lnTo>
                <a:lnTo>
                  <a:pt x="74663" y="42545"/>
                </a:lnTo>
                <a:lnTo>
                  <a:pt x="74663" y="39116"/>
                </a:lnTo>
                <a:lnTo>
                  <a:pt x="72974" y="39116"/>
                </a:lnTo>
                <a:lnTo>
                  <a:pt x="71272" y="37465"/>
                </a:lnTo>
                <a:lnTo>
                  <a:pt x="71272" y="35687"/>
                </a:lnTo>
                <a:lnTo>
                  <a:pt x="72974" y="35687"/>
                </a:lnTo>
                <a:lnTo>
                  <a:pt x="71272" y="37465"/>
                </a:lnTo>
                <a:lnTo>
                  <a:pt x="74663" y="35687"/>
                </a:lnTo>
                <a:lnTo>
                  <a:pt x="74663" y="34036"/>
                </a:lnTo>
                <a:lnTo>
                  <a:pt x="69583" y="34036"/>
                </a:lnTo>
                <a:lnTo>
                  <a:pt x="69583" y="30607"/>
                </a:lnTo>
                <a:lnTo>
                  <a:pt x="66179" y="30607"/>
                </a:lnTo>
                <a:lnTo>
                  <a:pt x="66179" y="34036"/>
                </a:lnTo>
                <a:lnTo>
                  <a:pt x="64490" y="34036"/>
                </a:lnTo>
                <a:lnTo>
                  <a:pt x="64490" y="32385"/>
                </a:lnTo>
                <a:lnTo>
                  <a:pt x="61087" y="32385"/>
                </a:lnTo>
                <a:lnTo>
                  <a:pt x="61087" y="47625"/>
                </a:lnTo>
                <a:lnTo>
                  <a:pt x="61087" y="49403"/>
                </a:lnTo>
                <a:lnTo>
                  <a:pt x="59397" y="49403"/>
                </a:lnTo>
                <a:lnTo>
                  <a:pt x="59397" y="47625"/>
                </a:lnTo>
                <a:lnTo>
                  <a:pt x="61087" y="47625"/>
                </a:lnTo>
                <a:lnTo>
                  <a:pt x="61087" y="32385"/>
                </a:lnTo>
                <a:lnTo>
                  <a:pt x="44119" y="32385"/>
                </a:lnTo>
                <a:lnTo>
                  <a:pt x="44119" y="34036"/>
                </a:lnTo>
                <a:lnTo>
                  <a:pt x="42418" y="34036"/>
                </a:lnTo>
                <a:lnTo>
                  <a:pt x="42418" y="37465"/>
                </a:lnTo>
                <a:lnTo>
                  <a:pt x="40728" y="39116"/>
                </a:lnTo>
                <a:lnTo>
                  <a:pt x="39027" y="39116"/>
                </a:lnTo>
                <a:lnTo>
                  <a:pt x="39027" y="35687"/>
                </a:lnTo>
                <a:lnTo>
                  <a:pt x="40728" y="35687"/>
                </a:lnTo>
                <a:lnTo>
                  <a:pt x="42418" y="37465"/>
                </a:lnTo>
                <a:lnTo>
                  <a:pt x="42418" y="34036"/>
                </a:lnTo>
                <a:lnTo>
                  <a:pt x="39027" y="34036"/>
                </a:lnTo>
                <a:lnTo>
                  <a:pt x="39027" y="30607"/>
                </a:lnTo>
                <a:lnTo>
                  <a:pt x="30543" y="30607"/>
                </a:lnTo>
                <a:lnTo>
                  <a:pt x="30543" y="34036"/>
                </a:lnTo>
                <a:lnTo>
                  <a:pt x="35636" y="34036"/>
                </a:lnTo>
                <a:lnTo>
                  <a:pt x="35636" y="42545"/>
                </a:lnTo>
                <a:lnTo>
                  <a:pt x="23749" y="42545"/>
                </a:lnTo>
                <a:lnTo>
                  <a:pt x="23749" y="37465"/>
                </a:lnTo>
                <a:lnTo>
                  <a:pt x="22059" y="34036"/>
                </a:lnTo>
                <a:lnTo>
                  <a:pt x="27152" y="34036"/>
                </a:lnTo>
                <a:lnTo>
                  <a:pt x="27152" y="30607"/>
                </a:lnTo>
                <a:lnTo>
                  <a:pt x="18669" y="30607"/>
                </a:lnTo>
                <a:lnTo>
                  <a:pt x="18669" y="35687"/>
                </a:lnTo>
                <a:lnTo>
                  <a:pt x="15265" y="37465"/>
                </a:lnTo>
                <a:lnTo>
                  <a:pt x="11874" y="37465"/>
                </a:lnTo>
                <a:lnTo>
                  <a:pt x="11874" y="32385"/>
                </a:lnTo>
                <a:lnTo>
                  <a:pt x="10172" y="32385"/>
                </a:lnTo>
                <a:lnTo>
                  <a:pt x="10172" y="54483"/>
                </a:lnTo>
                <a:lnTo>
                  <a:pt x="8483" y="54483"/>
                </a:lnTo>
                <a:lnTo>
                  <a:pt x="8483" y="56134"/>
                </a:lnTo>
                <a:lnTo>
                  <a:pt x="6781" y="56134"/>
                </a:lnTo>
                <a:lnTo>
                  <a:pt x="6781" y="54483"/>
                </a:lnTo>
                <a:lnTo>
                  <a:pt x="8483" y="52705"/>
                </a:lnTo>
                <a:lnTo>
                  <a:pt x="10172" y="54483"/>
                </a:lnTo>
                <a:lnTo>
                  <a:pt x="10172" y="32385"/>
                </a:lnTo>
                <a:lnTo>
                  <a:pt x="8483" y="32385"/>
                </a:lnTo>
                <a:lnTo>
                  <a:pt x="6781" y="34036"/>
                </a:lnTo>
                <a:lnTo>
                  <a:pt x="6781" y="37465"/>
                </a:lnTo>
                <a:lnTo>
                  <a:pt x="6781" y="40894"/>
                </a:lnTo>
                <a:lnTo>
                  <a:pt x="3390" y="40894"/>
                </a:lnTo>
                <a:lnTo>
                  <a:pt x="3390" y="44196"/>
                </a:lnTo>
                <a:lnTo>
                  <a:pt x="3390" y="45974"/>
                </a:lnTo>
                <a:lnTo>
                  <a:pt x="0" y="45974"/>
                </a:lnTo>
                <a:lnTo>
                  <a:pt x="0" y="49403"/>
                </a:lnTo>
                <a:lnTo>
                  <a:pt x="5092" y="49403"/>
                </a:lnTo>
                <a:lnTo>
                  <a:pt x="5092" y="56134"/>
                </a:lnTo>
                <a:lnTo>
                  <a:pt x="5092" y="61214"/>
                </a:lnTo>
                <a:lnTo>
                  <a:pt x="23749" y="61214"/>
                </a:lnTo>
                <a:lnTo>
                  <a:pt x="23749" y="52705"/>
                </a:lnTo>
                <a:lnTo>
                  <a:pt x="23749" y="47625"/>
                </a:lnTo>
                <a:lnTo>
                  <a:pt x="27152" y="47625"/>
                </a:lnTo>
                <a:lnTo>
                  <a:pt x="27152" y="45974"/>
                </a:lnTo>
                <a:lnTo>
                  <a:pt x="28841" y="45974"/>
                </a:lnTo>
                <a:lnTo>
                  <a:pt x="28841" y="44196"/>
                </a:lnTo>
                <a:lnTo>
                  <a:pt x="32245" y="44196"/>
                </a:lnTo>
                <a:lnTo>
                  <a:pt x="32245" y="47625"/>
                </a:lnTo>
                <a:lnTo>
                  <a:pt x="27152" y="47625"/>
                </a:lnTo>
                <a:lnTo>
                  <a:pt x="25450" y="49403"/>
                </a:lnTo>
                <a:lnTo>
                  <a:pt x="27152" y="51054"/>
                </a:lnTo>
                <a:lnTo>
                  <a:pt x="27152" y="52705"/>
                </a:lnTo>
                <a:lnTo>
                  <a:pt x="27152" y="54483"/>
                </a:lnTo>
                <a:lnTo>
                  <a:pt x="27152" y="56134"/>
                </a:lnTo>
                <a:lnTo>
                  <a:pt x="30543" y="56134"/>
                </a:lnTo>
                <a:lnTo>
                  <a:pt x="30543" y="57912"/>
                </a:lnTo>
                <a:lnTo>
                  <a:pt x="30543" y="61214"/>
                </a:lnTo>
                <a:lnTo>
                  <a:pt x="35636" y="61214"/>
                </a:lnTo>
                <a:lnTo>
                  <a:pt x="37338" y="59563"/>
                </a:lnTo>
                <a:lnTo>
                  <a:pt x="37338" y="57912"/>
                </a:lnTo>
                <a:lnTo>
                  <a:pt x="40728" y="57912"/>
                </a:lnTo>
                <a:lnTo>
                  <a:pt x="40728" y="59563"/>
                </a:lnTo>
                <a:lnTo>
                  <a:pt x="42418" y="61214"/>
                </a:lnTo>
                <a:lnTo>
                  <a:pt x="52603" y="61214"/>
                </a:lnTo>
                <a:lnTo>
                  <a:pt x="54305" y="59563"/>
                </a:lnTo>
                <a:lnTo>
                  <a:pt x="54305" y="54483"/>
                </a:lnTo>
                <a:lnTo>
                  <a:pt x="57696" y="54483"/>
                </a:lnTo>
                <a:lnTo>
                  <a:pt x="57696" y="56134"/>
                </a:lnTo>
                <a:lnTo>
                  <a:pt x="59397" y="57912"/>
                </a:lnTo>
                <a:lnTo>
                  <a:pt x="72974" y="57912"/>
                </a:lnTo>
                <a:lnTo>
                  <a:pt x="74663" y="56134"/>
                </a:lnTo>
                <a:lnTo>
                  <a:pt x="74663" y="52705"/>
                </a:lnTo>
                <a:lnTo>
                  <a:pt x="83159" y="52705"/>
                </a:lnTo>
                <a:lnTo>
                  <a:pt x="83159" y="47625"/>
                </a:lnTo>
                <a:lnTo>
                  <a:pt x="84848" y="47625"/>
                </a:lnTo>
                <a:lnTo>
                  <a:pt x="86550" y="49403"/>
                </a:lnTo>
                <a:lnTo>
                  <a:pt x="86550" y="51054"/>
                </a:lnTo>
                <a:lnTo>
                  <a:pt x="89941" y="51054"/>
                </a:lnTo>
                <a:lnTo>
                  <a:pt x="89941" y="54483"/>
                </a:lnTo>
                <a:lnTo>
                  <a:pt x="93332" y="54483"/>
                </a:lnTo>
                <a:lnTo>
                  <a:pt x="93332" y="45974"/>
                </a:lnTo>
                <a:lnTo>
                  <a:pt x="96735" y="45974"/>
                </a:lnTo>
                <a:lnTo>
                  <a:pt x="96735" y="34036"/>
                </a:lnTo>
                <a:lnTo>
                  <a:pt x="100126" y="34036"/>
                </a:lnTo>
                <a:lnTo>
                  <a:pt x="100126" y="35687"/>
                </a:lnTo>
                <a:lnTo>
                  <a:pt x="100126" y="40894"/>
                </a:lnTo>
                <a:lnTo>
                  <a:pt x="100126" y="42545"/>
                </a:lnTo>
                <a:lnTo>
                  <a:pt x="101815" y="44196"/>
                </a:lnTo>
                <a:lnTo>
                  <a:pt x="103517" y="44196"/>
                </a:lnTo>
                <a:lnTo>
                  <a:pt x="103517" y="45974"/>
                </a:lnTo>
                <a:lnTo>
                  <a:pt x="103517" y="47625"/>
                </a:lnTo>
                <a:lnTo>
                  <a:pt x="108610" y="47625"/>
                </a:lnTo>
                <a:lnTo>
                  <a:pt x="108610" y="52705"/>
                </a:lnTo>
                <a:lnTo>
                  <a:pt x="127279" y="52705"/>
                </a:lnTo>
                <a:lnTo>
                  <a:pt x="127279" y="45974"/>
                </a:lnTo>
                <a:lnTo>
                  <a:pt x="128981" y="45974"/>
                </a:lnTo>
                <a:lnTo>
                  <a:pt x="130670" y="47625"/>
                </a:lnTo>
                <a:lnTo>
                  <a:pt x="130670" y="49403"/>
                </a:lnTo>
                <a:lnTo>
                  <a:pt x="130670" y="56134"/>
                </a:lnTo>
                <a:lnTo>
                  <a:pt x="134061" y="56134"/>
                </a:lnTo>
                <a:lnTo>
                  <a:pt x="134061" y="52705"/>
                </a:lnTo>
                <a:lnTo>
                  <a:pt x="139153" y="52705"/>
                </a:lnTo>
                <a:lnTo>
                  <a:pt x="139153" y="51054"/>
                </a:lnTo>
                <a:lnTo>
                  <a:pt x="140855" y="49403"/>
                </a:lnTo>
                <a:lnTo>
                  <a:pt x="149339" y="49403"/>
                </a:lnTo>
                <a:lnTo>
                  <a:pt x="149339" y="51054"/>
                </a:lnTo>
                <a:lnTo>
                  <a:pt x="151041" y="52705"/>
                </a:lnTo>
                <a:lnTo>
                  <a:pt x="152730" y="52705"/>
                </a:lnTo>
                <a:lnTo>
                  <a:pt x="152730" y="47625"/>
                </a:lnTo>
                <a:lnTo>
                  <a:pt x="156133" y="47625"/>
                </a:lnTo>
                <a:lnTo>
                  <a:pt x="157822" y="44196"/>
                </a:lnTo>
                <a:lnTo>
                  <a:pt x="168008" y="44196"/>
                </a:lnTo>
                <a:lnTo>
                  <a:pt x="168008" y="42545"/>
                </a:lnTo>
                <a:lnTo>
                  <a:pt x="169710" y="40894"/>
                </a:lnTo>
                <a:lnTo>
                  <a:pt x="184975" y="40894"/>
                </a:lnTo>
                <a:lnTo>
                  <a:pt x="184975" y="45974"/>
                </a:lnTo>
                <a:lnTo>
                  <a:pt x="176491" y="45974"/>
                </a:lnTo>
                <a:lnTo>
                  <a:pt x="176491" y="47625"/>
                </a:lnTo>
                <a:lnTo>
                  <a:pt x="178193" y="49403"/>
                </a:lnTo>
                <a:lnTo>
                  <a:pt x="196862" y="49403"/>
                </a:lnTo>
                <a:lnTo>
                  <a:pt x="196862" y="44196"/>
                </a:lnTo>
                <a:lnTo>
                  <a:pt x="205346" y="44196"/>
                </a:lnTo>
                <a:lnTo>
                  <a:pt x="205346" y="40894"/>
                </a:lnTo>
                <a:lnTo>
                  <a:pt x="213829" y="40894"/>
                </a:lnTo>
                <a:lnTo>
                  <a:pt x="213829" y="42545"/>
                </a:lnTo>
                <a:lnTo>
                  <a:pt x="213829" y="44196"/>
                </a:lnTo>
                <a:lnTo>
                  <a:pt x="213829" y="45974"/>
                </a:lnTo>
                <a:lnTo>
                  <a:pt x="213829" y="49403"/>
                </a:lnTo>
                <a:lnTo>
                  <a:pt x="242684" y="49403"/>
                </a:lnTo>
                <a:lnTo>
                  <a:pt x="242684" y="45974"/>
                </a:lnTo>
                <a:lnTo>
                  <a:pt x="247777" y="45974"/>
                </a:lnTo>
                <a:lnTo>
                  <a:pt x="247777" y="47625"/>
                </a:lnTo>
                <a:lnTo>
                  <a:pt x="249466" y="49403"/>
                </a:lnTo>
                <a:lnTo>
                  <a:pt x="251167" y="49403"/>
                </a:lnTo>
                <a:lnTo>
                  <a:pt x="251167" y="44196"/>
                </a:lnTo>
                <a:lnTo>
                  <a:pt x="264744" y="44196"/>
                </a:lnTo>
                <a:lnTo>
                  <a:pt x="264744" y="49403"/>
                </a:lnTo>
                <a:lnTo>
                  <a:pt x="268135" y="49403"/>
                </a:lnTo>
                <a:lnTo>
                  <a:pt x="268135" y="47625"/>
                </a:lnTo>
                <a:lnTo>
                  <a:pt x="266446" y="45974"/>
                </a:lnTo>
                <a:lnTo>
                  <a:pt x="268135" y="42545"/>
                </a:lnTo>
                <a:lnTo>
                  <a:pt x="268135" y="39116"/>
                </a:lnTo>
                <a:lnTo>
                  <a:pt x="274929" y="39116"/>
                </a:lnTo>
                <a:lnTo>
                  <a:pt x="274929" y="47625"/>
                </a:lnTo>
                <a:lnTo>
                  <a:pt x="307174" y="47625"/>
                </a:lnTo>
                <a:lnTo>
                  <a:pt x="308876" y="45974"/>
                </a:lnTo>
                <a:lnTo>
                  <a:pt x="308876" y="42545"/>
                </a:lnTo>
                <a:lnTo>
                  <a:pt x="305473" y="42545"/>
                </a:lnTo>
                <a:lnTo>
                  <a:pt x="305473" y="37465"/>
                </a:lnTo>
                <a:lnTo>
                  <a:pt x="310565" y="37465"/>
                </a:lnTo>
                <a:lnTo>
                  <a:pt x="310565" y="39116"/>
                </a:lnTo>
                <a:lnTo>
                  <a:pt x="310565" y="42545"/>
                </a:lnTo>
                <a:lnTo>
                  <a:pt x="315658" y="42545"/>
                </a:lnTo>
                <a:lnTo>
                  <a:pt x="315658" y="44196"/>
                </a:lnTo>
                <a:lnTo>
                  <a:pt x="315658" y="47625"/>
                </a:lnTo>
                <a:lnTo>
                  <a:pt x="330936" y="47625"/>
                </a:lnTo>
                <a:lnTo>
                  <a:pt x="330936" y="44196"/>
                </a:lnTo>
                <a:lnTo>
                  <a:pt x="339420" y="44196"/>
                </a:lnTo>
                <a:lnTo>
                  <a:pt x="341122" y="45974"/>
                </a:lnTo>
                <a:lnTo>
                  <a:pt x="341122" y="47625"/>
                </a:lnTo>
                <a:lnTo>
                  <a:pt x="349605" y="47625"/>
                </a:lnTo>
                <a:lnTo>
                  <a:pt x="349605" y="39116"/>
                </a:lnTo>
                <a:lnTo>
                  <a:pt x="352996" y="39116"/>
                </a:lnTo>
                <a:lnTo>
                  <a:pt x="352996" y="45974"/>
                </a:lnTo>
                <a:lnTo>
                  <a:pt x="354698" y="45974"/>
                </a:lnTo>
                <a:lnTo>
                  <a:pt x="356387" y="44196"/>
                </a:lnTo>
                <a:lnTo>
                  <a:pt x="356387" y="40894"/>
                </a:lnTo>
                <a:lnTo>
                  <a:pt x="359778" y="40894"/>
                </a:lnTo>
                <a:lnTo>
                  <a:pt x="359778" y="37465"/>
                </a:lnTo>
                <a:lnTo>
                  <a:pt x="363181" y="37465"/>
                </a:lnTo>
                <a:lnTo>
                  <a:pt x="363181" y="44196"/>
                </a:lnTo>
                <a:lnTo>
                  <a:pt x="371665" y="44196"/>
                </a:lnTo>
                <a:lnTo>
                  <a:pt x="371665" y="42545"/>
                </a:lnTo>
                <a:lnTo>
                  <a:pt x="373367" y="40894"/>
                </a:lnTo>
                <a:lnTo>
                  <a:pt x="376758" y="40894"/>
                </a:lnTo>
                <a:lnTo>
                  <a:pt x="376758" y="37465"/>
                </a:lnTo>
                <a:lnTo>
                  <a:pt x="378447" y="35687"/>
                </a:lnTo>
                <a:lnTo>
                  <a:pt x="380149" y="35687"/>
                </a:lnTo>
                <a:lnTo>
                  <a:pt x="380149" y="37465"/>
                </a:lnTo>
                <a:lnTo>
                  <a:pt x="380149" y="40894"/>
                </a:lnTo>
                <a:lnTo>
                  <a:pt x="383540" y="40894"/>
                </a:lnTo>
                <a:lnTo>
                  <a:pt x="383540" y="37465"/>
                </a:lnTo>
                <a:lnTo>
                  <a:pt x="388632" y="37465"/>
                </a:lnTo>
                <a:lnTo>
                  <a:pt x="388632" y="39116"/>
                </a:lnTo>
                <a:lnTo>
                  <a:pt x="390334" y="40894"/>
                </a:lnTo>
                <a:lnTo>
                  <a:pt x="397116" y="40894"/>
                </a:lnTo>
                <a:lnTo>
                  <a:pt x="397116" y="35687"/>
                </a:lnTo>
                <a:lnTo>
                  <a:pt x="400519" y="35687"/>
                </a:lnTo>
                <a:lnTo>
                  <a:pt x="400519" y="39116"/>
                </a:lnTo>
                <a:lnTo>
                  <a:pt x="403910" y="39116"/>
                </a:lnTo>
                <a:lnTo>
                  <a:pt x="405612" y="37465"/>
                </a:lnTo>
                <a:lnTo>
                  <a:pt x="405612" y="44246"/>
                </a:lnTo>
                <a:lnTo>
                  <a:pt x="405612" y="51104"/>
                </a:lnTo>
                <a:lnTo>
                  <a:pt x="434454" y="51104"/>
                </a:lnTo>
                <a:lnTo>
                  <a:pt x="434454" y="54406"/>
                </a:lnTo>
                <a:lnTo>
                  <a:pt x="436156" y="54406"/>
                </a:lnTo>
                <a:lnTo>
                  <a:pt x="437857" y="52755"/>
                </a:lnTo>
                <a:lnTo>
                  <a:pt x="437857" y="49326"/>
                </a:lnTo>
                <a:lnTo>
                  <a:pt x="442937" y="49326"/>
                </a:lnTo>
                <a:lnTo>
                  <a:pt x="442937" y="44246"/>
                </a:lnTo>
                <a:lnTo>
                  <a:pt x="448030" y="44246"/>
                </a:lnTo>
                <a:lnTo>
                  <a:pt x="448030" y="45897"/>
                </a:lnTo>
                <a:lnTo>
                  <a:pt x="448030" y="49326"/>
                </a:lnTo>
                <a:lnTo>
                  <a:pt x="459917" y="49326"/>
                </a:lnTo>
                <a:lnTo>
                  <a:pt x="459917" y="45897"/>
                </a:lnTo>
                <a:lnTo>
                  <a:pt x="463308" y="45897"/>
                </a:lnTo>
                <a:lnTo>
                  <a:pt x="463308" y="49326"/>
                </a:lnTo>
                <a:lnTo>
                  <a:pt x="468401" y="49326"/>
                </a:lnTo>
                <a:lnTo>
                  <a:pt x="468401" y="35737"/>
                </a:lnTo>
                <a:lnTo>
                  <a:pt x="471792" y="35737"/>
                </a:lnTo>
                <a:lnTo>
                  <a:pt x="471792" y="37388"/>
                </a:lnTo>
                <a:lnTo>
                  <a:pt x="473494" y="39166"/>
                </a:lnTo>
                <a:lnTo>
                  <a:pt x="473494" y="40817"/>
                </a:lnTo>
                <a:lnTo>
                  <a:pt x="473494" y="42595"/>
                </a:lnTo>
                <a:lnTo>
                  <a:pt x="473494" y="44246"/>
                </a:lnTo>
                <a:lnTo>
                  <a:pt x="480275" y="44246"/>
                </a:lnTo>
                <a:lnTo>
                  <a:pt x="480275" y="47675"/>
                </a:lnTo>
                <a:lnTo>
                  <a:pt x="483679" y="47675"/>
                </a:lnTo>
                <a:lnTo>
                  <a:pt x="485368" y="49326"/>
                </a:lnTo>
                <a:lnTo>
                  <a:pt x="485368" y="51104"/>
                </a:lnTo>
                <a:lnTo>
                  <a:pt x="487070" y="51104"/>
                </a:lnTo>
                <a:lnTo>
                  <a:pt x="488759" y="49326"/>
                </a:lnTo>
                <a:lnTo>
                  <a:pt x="488759" y="47675"/>
                </a:lnTo>
                <a:lnTo>
                  <a:pt x="500646" y="47675"/>
                </a:lnTo>
                <a:lnTo>
                  <a:pt x="500646" y="51104"/>
                </a:lnTo>
                <a:lnTo>
                  <a:pt x="507428" y="51104"/>
                </a:lnTo>
                <a:lnTo>
                  <a:pt x="507428" y="49326"/>
                </a:lnTo>
                <a:lnTo>
                  <a:pt x="509130" y="47675"/>
                </a:lnTo>
                <a:lnTo>
                  <a:pt x="512521" y="47675"/>
                </a:lnTo>
                <a:lnTo>
                  <a:pt x="512521" y="42595"/>
                </a:lnTo>
                <a:lnTo>
                  <a:pt x="526097" y="42595"/>
                </a:lnTo>
                <a:lnTo>
                  <a:pt x="526097" y="47675"/>
                </a:lnTo>
                <a:lnTo>
                  <a:pt x="524408" y="47675"/>
                </a:lnTo>
                <a:lnTo>
                  <a:pt x="524408" y="49326"/>
                </a:lnTo>
                <a:lnTo>
                  <a:pt x="526097" y="51104"/>
                </a:lnTo>
                <a:lnTo>
                  <a:pt x="531190" y="51104"/>
                </a:lnTo>
                <a:lnTo>
                  <a:pt x="531190" y="49326"/>
                </a:lnTo>
                <a:lnTo>
                  <a:pt x="539673" y="49326"/>
                </a:lnTo>
                <a:lnTo>
                  <a:pt x="539673" y="52755"/>
                </a:lnTo>
                <a:lnTo>
                  <a:pt x="543077" y="52755"/>
                </a:lnTo>
                <a:lnTo>
                  <a:pt x="543077" y="47675"/>
                </a:lnTo>
                <a:lnTo>
                  <a:pt x="548170" y="47675"/>
                </a:lnTo>
                <a:lnTo>
                  <a:pt x="548170" y="51104"/>
                </a:lnTo>
                <a:lnTo>
                  <a:pt x="556653" y="51104"/>
                </a:lnTo>
                <a:lnTo>
                  <a:pt x="556653" y="47675"/>
                </a:lnTo>
                <a:lnTo>
                  <a:pt x="558342" y="47675"/>
                </a:lnTo>
                <a:lnTo>
                  <a:pt x="560044" y="45897"/>
                </a:lnTo>
                <a:lnTo>
                  <a:pt x="560044" y="44246"/>
                </a:lnTo>
                <a:lnTo>
                  <a:pt x="563435" y="40817"/>
                </a:lnTo>
                <a:lnTo>
                  <a:pt x="568528" y="40817"/>
                </a:lnTo>
                <a:lnTo>
                  <a:pt x="568528" y="42595"/>
                </a:lnTo>
                <a:lnTo>
                  <a:pt x="570230" y="44246"/>
                </a:lnTo>
                <a:lnTo>
                  <a:pt x="570230" y="49326"/>
                </a:lnTo>
                <a:lnTo>
                  <a:pt x="573620" y="49326"/>
                </a:lnTo>
                <a:lnTo>
                  <a:pt x="573620" y="42595"/>
                </a:lnTo>
                <a:lnTo>
                  <a:pt x="578713" y="42595"/>
                </a:lnTo>
                <a:lnTo>
                  <a:pt x="578713" y="45897"/>
                </a:lnTo>
                <a:lnTo>
                  <a:pt x="580415" y="45897"/>
                </a:lnTo>
                <a:lnTo>
                  <a:pt x="582104" y="47675"/>
                </a:lnTo>
                <a:lnTo>
                  <a:pt x="582104" y="49326"/>
                </a:lnTo>
                <a:lnTo>
                  <a:pt x="599084" y="49326"/>
                </a:lnTo>
                <a:lnTo>
                  <a:pt x="599084" y="45897"/>
                </a:lnTo>
                <a:lnTo>
                  <a:pt x="600773" y="45897"/>
                </a:lnTo>
                <a:lnTo>
                  <a:pt x="600773" y="47675"/>
                </a:lnTo>
                <a:lnTo>
                  <a:pt x="604164" y="47675"/>
                </a:lnTo>
                <a:lnTo>
                  <a:pt x="604164" y="40817"/>
                </a:lnTo>
                <a:lnTo>
                  <a:pt x="607568" y="40817"/>
                </a:lnTo>
                <a:lnTo>
                  <a:pt x="607568" y="44246"/>
                </a:lnTo>
                <a:lnTo>
                  <a:pt x="621144" y="44246"/>
                </a:lnTo>
                <a:lnTo>
                  <a:pt x="621144" y="47675"/>
                </a:lnTo>
                <a:lnTo>
                  <a:pt x="624535" y="47675"/>
                </a:lnTo>
                <a:lnTo>
                  <a:pt x="626237" y="45897"/>
                </a:lnTo>
                <a:lnTo>
                  <a:pt x="626237" y="39166"/>
                </a:lnTo>
                <a:lnTo>
                  <a:pt x="631329" y="39166"/>
                </a:lnTo>
                <a:lnTo>
                  <a:pt x="631329" y="32308"/>
                </a:lnTo>
                <a:lnTo>
                  <a:pt x="636409" y="32308"/>
                </a:lnTo>
                <a:lnTo>
                  <a:pt x="636409" y="44246"/>
                </a:lnTo>
                <a:lnTo>
                  <a:pt x="641502" y="44246"/>
                </a:lnTo>
                <a:lnTo>
                  <a:pt x="641502" y="40817"/>
                </a:lnTo>
                <a:lnTo>
                  <a:pt x="649998" y="40817"/>
                </a:lnTo>
                <a:lnTo>
                  <a:pt x="649998" y="373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794359" y="1614042"/>
            <a:ext cx="384175" cy="68580"/>
          </a:xfrm>
          <a:custGeom>
            <a:avLst/>
            <a:gdLst/>
            <a:ahLst/>
            <a:cxnLst/>
            <a:rect l="l" t="t" r="r" b="b"/>
            <a:pathLst>
              <a:path w="384175" h="68580">
                <a:moveTo>
                  <a:pt x="184988" y="52832"/>
                </a:moveTo>
                <a:lnTo>
                  <a:pt x="176504" y="52832"/>
                </a:lnTo>
                <a:lnTo>
                  <a:pt x="176504" y="57912"/>
                </a:lnTo>
                <a:lnTo>
                  <a:pt x="178206" y="57912"/>
                </a:lnTo>
                <a:lnTo>
                  <a:pt x="178206" y="56261"/>
                </a:lnTo>
                <a:lnTo>
                  <a:pt x="184988" y="56261"/>
                </a:lnTo>
                <a:lnTo>
                  <a:pt x="184988" y="52832"/>
                </a:lnTo>
                <a:close/>
              </a:path>
              <a:path w="384175" h="68580">
                <a:moveTo>
                  <a:pt x="198564" y="47752"/>
                </a:moveTo>
                <a:lnTo>
                  <a:pt x="190080" y="47752"/>
                </a:lnTo>
                <a:lnTo>
                  <a:pt x="190080" y="51054"/>
                </a:lnTo>
                <a:lnTo>
                  <a:pt x="196875" y="51054"/>
                </a:lnTo>
                <a:lnTo>
                  <a:pt x="198564" y="49403"/>
                </a:lnTo>
                <a:lnTo>
                  <a:pt x="198564" y="47752"/>
                </a:lnTo>
                <a:close/>
              </a:path>
              <a:path w="384175" h="68580">
                <a:moveTo>
                  <a:pt x="220637" y="45974"/>
                </a:moveTo>
                <a:lnTo>
                  <a:pt x="217233" y="45974"/>
                </a:lnTo>
                <a:lnTo>
                  <a:pt x="217233" y="52832"/>
                </a:lnTo>
                <a:lnTo>
                  <a:pt x="220637" y="52832"/>
                </a:lnTo>
                <a:lnTo>
                  <a:pt x="220637" y="45974"/>
                </a:lnTo>
                <a:close/>
              </a:path>
              <a:path w="384175" h="68580">
                <a:moveTo>
                  <a:pt x="232511" y="49403"/>
                </a:moveTo>
                <a:lnTo>
                  <a:pt x="229108" y="49403"/>
                </a:lnTo>
                <a:lnTo>
                  <a:pt x="229108" y="47752"/>
                </a:lnTo>
                <a:lnTo>
                  <a:pt x="225717" y="47752"/>
                </a:lnTo>
                <a:lnTo>
                  <a:pt x="225717" y="51054"/>
                </a:lnTo>
                <a:lnTo>
                  <a:pt x="232511" y="51054"/>
                </a:lnTo>
                <a:lnTo>
                  <a:pt x="232511" y="49403"/>
                </a:lnTo>
                <a:close/>
              </a:path>
              <a:path w="384175" h="68580">
                <a:moveTo>
                  <a:pt x="247789" y="56261"/>
                </a:moveTo>
                <a:lnTo>
                  <a:pt x="247777" y="51054"/>
                </a:lnTo>
                <a:lnTo>
                  <a:pt x="242697" y="51054"/>
                </a:lnTo>
                <a:lnTo>
                  <a:pt x="242697" y="56261"/>
                </a:lnTo>
                <a:lnTo>
                  <a:pt x="247789" y="56261"/>
                </a:lnTo>
                <a:close/>
              </a:path>
              <a:path w="384175" h="68580">
                <a:moveTo>
                  <a:pt x="257962" y="56261"/>
                </a:moveTo>
                <a:lnTo>
                  <a:pt x="254571" y="56261"/>
                </a:lnTo>
                <a:lnTo>
                  <a:pt x="254571" y="57912"/>
                </a:lnTo>
                <a:lnTo>
                  <a:pt x="257962" y="59563"/>
                </a:lnTo>
                <a:lnTo>
                  <a:pt x="257962" y="56261"/>
                </a:lnTo>
                <a:close/>
              </a:path>
              <a:path w="384175" h="68580">
                <a:moveTo>
                  <a:pt x="266458" y="45974"/>
                </a:moveTo>
                <a:lnTo>
                  <a:pt x="264756" y="42545"/>
                </a:lnTo>
                <a:lnTo>
                  <a:pt x="263055" y="42545"/>
                </a:lnTo>
                <a:lnTo>
                  <a:pt x="263055" y="47752"/>
                </a:lnTo>
                <a:lnTo>
                  <a:pt x="266458" y="47752"/>
                </a:lnTo>
                <a:lnTo>
                  <a:pt x="266458" y="45974"/>
                </a:lnTo>
                <a:close/>
              </a:path>
              <a:path w="384175" h="68580">
                <a:moveTo>
                  <a:pt x="274942" y="57912"/>
                </a:moveTo>
                <a:lnTo>
                  <a:pt x="273240" y="57912"/>
                </a:lnTo>
                <a:lnTo>
                  <a:pt x="273240" y="56261"/>
                </a:lnTo>
                <a:lnTo>
                  <a:pt x="271538" y="57912"/>
                </a:lnTo>
                <a:lnTo>
                  <a:pt x="273240" y="59563"/>
                </a:lnTo>
                <a:lnTo>
                  <a:pt x="274942" y="59563"/>
                </a:lnTo>
                <a:lnTo>
                  <a:pt x="274942" y="57912"/>
                </a:lnTo>
                <a:close/>
              </a:path>
              <a:path w="384175" h="68580">
                <a:moveTo>
                  <a:pt x="322453" y="56261"/>
                </a:moveTo>
                <a:lnTo>
                  <a:pt x="319062" y="56261"/>
                </a:lnTo>
                <a:lnTo>
                  <a:pt x="319062" y="59563"/>
                </a:lnTo>
                <a:lnTo>
                  <a:pt x="322453" y="59563"/>
                </a:lnTo>
                <a:lnTo>
                  <a:pt x="322453" y="56261"/>
                </a:lnTo>
                <a:close/>
              </a:path>
              <a:path w="384175" h="68580">
                <a:moveTo>
                  <a:pt x="324154" y="27305"/>
                </a:moveTo>
                <a:lnTo>
                  <a:pt x="317373" y="27305"/>
                </a:lnTo>
                <a:lnTo>
                  <a:pt x="315671" y="28956"/>
                </a:lnTo>
                <a:lnTo>
                  <a:pt x="315671" y="32385"/>
                </a:lnTo>
                <a:lnTo>
                  <a:pt x="310578" y="32385"/>
                </a:lnTo>
                <a:lnTo>
                  <a:pt x="310578" y="35814"/>
                </a:lnTo>
                <a:lnTo>
                  <a:pt x="307187" y="35814"/>
                </a:lnTo>
                <a:lnTo>
                  <a:pt x="307187" y="39243"/>
                </a:lnTo>
                <a:lnTo>
                  <a:pt x="308876" y="39243"/>
                </a:lnTo>
                <a:lnTo>
                  <a:pt x="308876" y="40894"/>
                </a:lnTo>
                <a:lnTo>
                  <a:pt x="307187" y="40894"/>
                </a:lnTo>
                <a:lnTo>
                  <a:pt x="307187" y="39243"/>
                </a:lnTo>
                <a:lnTo>
                  <a:pt x="303784" y="39243"/>
                </a:lnTo>
                <a:lnTo>
                  <a:pt x="307187" y="15367"/>
                </a:lnTo>
                <a:lnTo>
                  <a:pt x="297002" y="15367"/>
                </a:lnTo>
                <a:lnTo>
                  <a:pt x="297002" y="20447"/>
                </a:lnTo>
                <a:lnTo>
                  <a:pt x="291909" y="20447"/>
                </a:lnTo>
                <a:lnTo>
                  <a:pt x="291909" y="6858"/>
                </a:lnTo>
                <a:lnTo>
                  <a:pt x="286816" y="6858"/>
                </a:lnTo>
                <a:lnTo>
                  <a:pt x="286816" y="5080"/>
                </a:lnTo>
                <a:lnTo>
                  <a:pt x="290207" y="5080"/>
                </a:lnTo>
                <a:lnTo>
                  <a:pt x="291909" y="3429"/>
                </a:lnTo>
                <a:lnTo>
                  <a:pt x="291909" y="0"/>
                </a:lnTo>
                <a:lnTo>
                  <a:pt x="283425" y="0"/>
                </a:lnTo>
                <a:lnTo>
                  <a:pt x="283425" y="3429"/>
                </a:lnTo>
                <a:lnTo>
                  <a:pt x="274942" y="3429"/>
                </a:lnTo>
                <a:lnTo>
                  <a:pt x="274942" y="6858"/>
                </a:lnTo>
                <a:lnTo>
                  <a:pt x="268147" y="6858"/>
                </a:lnTo>
                <a:lnTo>
                  <a:pt x="268147" y="11938"/>
                </a:lnTo>
                <a:lnTo>
                  <a:pt x="264756" y="11938"/>
                </a:lnTo>
                <a:lnTo>
                  <a:pt x="264756" y="10287"/>
                </a:lnTo>
                <a:lnTo>
                  <a:pt x="263055" y="8509"/>
                </a:lnTo>
                <a:lnTo>
                  <a:pt x="263055" y="3429"/>
                </a:lnTo>
                <a:lnTo>
                  <a:pt x="254571" y="3429"/>
                </a:lnTo>
                <a:lnTo>
                  <a:pt x="254571" y="8509"/>
                </a:lnTo>
                <a:lnTo>
                  <a:pt x="249478" y="8509"/>
                </a:lnTo>
                <a:lnTo>
                  <a:pt x="249478" y="11938"/>
                </a:lnTo>
                <a:lnTo>
                  <a:pt x="249478" y="18796"/>
                </a:lnTo>
                <a:lnTo>
                  <a:pt x="251180" y="18796"/>
                </a:lnTo>
                <a:lnTo>
                  <a:pt x="251180" y="20447"/>
                </a:lnTo>
                <a:lnTo>
                  <a:pt x="251180" y="22225"/>
                </a:lnTo>
                <a:lnTo>
                  <a:pt x="247777" y="22225"/>
                </a:lnTo>
                <a:lnTo>
                  <a:pt x="247777" y="25527"/>
                </a:lnTo>
                <a:lnTo>
                  <a:pt x="246087" y="25527"/>
                </a:lnTo>
                <a:lnTo>
                  <a:pt x="246087" y="18796"/>
                </a:lnTo>
                <a:lnTo>
                  <a:pt x="244386" y="17018"/>
                </a:lnTo>
                <a:lnTo>
                  <a:pt x="240995" y="17018"/>
                </a:lnTo>
                <a:lnTo>
                  <a:pt x="240995" y="13716"/>
                </a:lnTo>
                <a:lnTo>
                  <a:pt x="237604" y="13716"/>
                </a:lnTo>
                <a:lnTo>
                  <a:pt x="237604" y="11938"/>
                </a:lnTo>
                <a:lnTo>
                  <a:pt x="235902" y="10287"/>
                </a:lnTo>
                <a:lnTo>
                  <a:pt x="229108" y="10287"/>
                </a:lnTo>
                <a:lnTo>
                  <a:pt x="229108" y="6858"/>
                </a:lnTo>
                <a:lnTo>
                  <a:pt x="225717" y="6858"/>
                </a:lnTo>
                <a:lnTo>
                  <a:pt x="225717" y="10287"/>
                </a:lnTo>
                <a:lnTo>
                  <a:pt x="220624" y="10287"/>
                </a:lnTo>
                <a:lnTo>
                  <a:pt x="220624" y="6858"/>
                </a:lnTo>
                <a:lnTo>
                  <a:pt x="218935" y="6858"/>
                </a:lnTo>
                <a:lnTo>
                  <a:pt x="217233" y="8509"/>
                </a:lnTo>
                <a:lnTo>
                  <a:pt x="217233" y="13716"/>
                </a:lnTo>
                <a:lnTo>
                  <a:pt x="212140" y="13716"/>
                </a:lnTo>
                <a:lnTo>
                  <a:pt x="212140" y="5080"/>
                </a:lnTo>
                <a:lnTo>
                  <a:pt x="208749" y="5080"/>
                </a:lnTo>
                <a:lnTo>
                  <a:pt x="208749" y="13716"/>
                </a:lnTo>
                <a:lnTo>
                  <a:pt x="205346" y="13716"/>
                </a:lnTo>
                <a:lnTo>
                  <a:pt x="205346" y="8509"/>
                </a:lnTo>
                <a:lnTo>
                  <a:pt x="195173" y="8509"/>
                </a:lnTo>
                <a:lnTo>
                  <a:pt x="193471" y="10287"/>
                </a:lnTo>
                <a:lnTo>
                  <a:pt x="193471" y="13716"/>
                </a:lnTo>
                <a:lnTo>
                  <a:pt x="196862" y="13716"/>
                </a:lnTo>
                <a:lnTo>
                  <a:pt x="196862" y="18796"/>
                </a:lnTo>
                <a:lnTo>
                  <a:pt x="201955" y="18796"/>
                </a:lnTo>
                <a:lnTo>
                  <a:pt x="201955" y="22225"/>
                </a:lnTo>
                <a:lnTo>
                  <a:pt x="198564" y="22225"/>
                </a:lnTo>
                <a:lnTo>
                  <a:pt x="196862" y="20447"/>
                </a:lnTo>
                <a:lnTo>
                  <a:pt x="196862" y="18796"/>
                </a:lnTo>
                <a:lnTo>
                  <a:pt x="193471" y="18796"/>
                </a:lnTo>
                <a:lnTo>
                  <a:pt x="193471" y="15367"/>
                </a:lnTo>
                <a:lnTo>
                  <a:pt x="190080" y="15367"/>
                </a:lnTo>
                <a:lnTo>
                  <a:pt x="190080" y="10287"/>
                </a:lnTo>
                <a:lnTo>
                  <a:pt x="184988" y="10287"/>
                </a:lnTo>
                <a:lnTo>
                  <a:pt x="184988" y="39243"/>
                </a:lnTo>
                <a:lnTo>
                  <a:pt x="184988" y="42545"/>
                </a:lnTo>
                <a:lnTo>
                  <a:pt x="181597" y="42545"/>
                </a:lnTo>
                <a:lnTo>
                  <a:pt x="181597" y="39243"/>
                </a:lnTo>
                <a:lnTo>
                  <a:pt x="184988" y="39243"/>
                </a:lnTo>
                <a:lnTo>
                  <a:pt x="184988" y="10287"/>
                </a:lnTo>
                <a:lnTo>
                  <a:pt x="178193" y="10287"/>
                </a:lnTo>
                <a:lnTo>
                  <a:pt x="178193" y="15367"/>
                </a:lnTo>
                <a:lnTo>
                  <a:pt x="174802" y="15367"/>
                </a:lnTo>
                <a:lnTo>
                  <a:pt x="173101" y="17018"/>
                </a:lnTo>
                <a:lnTo>
                  <a:pt x="173101" y="20447"/>
                </a:lnTo>
                <a:lnTo>
                  <a:pt x="168008" y="20447"/>
                </a:lnTo>
                <a:lnTo>
                  <a:pt x="168008" y="22225"/>
                </a:lnTo>
                <a:lnTo>
                  <a:pt x="168008" y="25527"/>
                </a:lnTo>
                <a:lnTo>
                  <a:pt x="166319" y="25527"/>
                </a:lnTo>
                <a:lnTo>
                  <a:pt x="164617" y="27305"/>
                </a:lnTo>
                <a:lnTo>
                  <a:pt x="164617" y="30734"/>
                </a:lnTo>
                <a:lnTo>
                  <a:pt x="168008" y="30734"/>
                </a:lnTo>
                <a:lnTo>
                  <a:pt x="168008" y="34036"/>
                </a:lnTo>
                <a:lnTo>
                  <a:pt x="166319" y="34036"/>
                </a:lnTo>
                <a:lnTo>
                  <a:pt x="164617" y="32385"/>
                </a:lnTo>
                <a:lnTo>
                  <a:pt x="164617" y="30734"/>
                </a:lnTo>
                <a:lnTo>
                  <a:pt x="159524" y="30734"/>
                </a:lnTo>
                <a:lnTo>
                  <a:pt x="157835" y="32385"/>
                </a:lnTo>
                <a:lnTo>
                  <a:pt x="159524" y="34036"/>
                </a:lnTo>
                <a:lnTo>
                  <a:pt x="159524" y="37465"/>
                </a:lnTo>
                <a:lnTo>
                  <a:pt x="159524" y="39128"/>
                </a:lnTo>
                <a:lnTo>
                  <a:pt x="157835" y="39128"/>
                </a:lnTo>
                <a:lnTo>
                  <a:pt x="156146" y="37426"/>
                </a:lnTo>
                <a:lnTo>
                  <a:pt x="156146" y="30619"/>
                </a:lnTo>
                <a:lnTo>
                  <a:pt x="147650" y="30619"/>
                </a:lnTo>
                <a:lnTo>
                  <a:pt x="147650" y="27216"/>
                </a:lnTo>
                <a:lnTo>
                  <a:pt x="139166" y="27216"/>
                </a:lnTo>
                <a:lnTo>
                  <a:pt x="139166" y="35725"/>
                </a:lnTo>
                <a:lnTo>
                  <a:pt x="139166" y="39128"/>
                </a:lnTo>
                <a:lnTo>
                  <a:pt x="135775" y="39128"/>
                </a:lnTo>
                <a:lnTo>
                  <a:pt x="135775" y="35725"/>
                </a:lnTo>
                <a:lnTo>
                  <a:pt x="139166" y="35725"/>
                </a:lnTo>
                <a:lnTo>
                  <a:pt x="139166" y="27216"/>
                </a:lnTo>
                <a:lnTo>
                  <a:pt x="137477" y="27216"/>
                </a:lnTo>
                <a:lnTo>
                  <a:pt x="135775" y="28917"/>
                </a:lnTo>
                <a:lnTo>
                  <a:pt x="135775" y="30619"/>
                </a:lnTo>
                <a:lnTo>
                  <a:pt x="132384" y="30619"/>
                </a:lnTo>
                <a:lnTo>
                  <a:pt x="132384" y="35725"/>
                </a:lnTo>
                <a:lnTo>
                  <a:pt x="132384" y="37426"/>
                </a:lnTo>
                <a:lnTo>
                  <a:pt x="130683" y="39128"/>
                </a:lnTo>
                <a:lnTo>
                  <a:pt x="125590" y="39128"/>
                </a:lnTo>
                <a:lnTo>
                  <a:pt x="125590" y="42532"/>
                </a:lnTo>
                <a:lnTo>
                  <a:pt x="122199" y="42532"/>
                </a:lnTo>
                <a:lnTo>
                  <a:pt x="122199" y="22098"/>
                </a:lnTo>
                <a:lnTo>
                  <a:pt x="120497" y="22098"/>
                </a:lnTo>
                <a:lnTo>
                  <a:pt x="118808" y="23799"/>
                </a:lnTo>
                <a:lnTo>
                  <a:pt x="118808" y="27216"/>
                </a:lnTo>
                <a:lnTo>
                  <a:pt x="118808" y="35725"/>
                </a:lnTo>
                <a:lnTo>
                  <a:pt x="118808" y="39128"/>
                </a:lnTo>
                <a:lnTo>
                  <a:pt x="117106" y="39128"/>
                </a:lnTo>
                <a:lnTo>
                  <a:pt x="115404" y="40830"/>
                </a:lnTo>
                <a:lnTo>
                  <a:pt x="115404" y="39128"/>
                </a:lnTo>
                <a:lnTo>
                  <a:pt x="113715" y="39128"/>
                </a:lnTo>
                <a:lnTo>
                  <a:pt x="113715" y="37426"/>
                </a:lnTo>
                <a:lnTo>
                  <a:pt x="112014" y="37426"/>
                </a:lnTo>
                <a:lnTo>
                  <a:pt x="112014" y="32321"/>
                </a:lnTo>
                <a:lnTo>
                  <a:pt x="115404" y="32321"/>
                </a:lnTo>
                <a:lnTo>
                  <a:pt x="115404" y="35725"/>
                </a:lnTo>
                <a:lnTo>
                  <a:pt x="118808" y="35725"/>
                </a:lnTo>
                <a:lnTo>
                  <a:pt x="118808" y="27216"/>
                </a:lnTo>
                <a:lnTo>
                  <a:pt x="110312" y="27216"/>
                </a:lnTo>
                <a:lnTo>
                  <a:pt x="110312" y="30619"/>
                </a:lnTo>
                <a:lnTo>
                  <a:pt x="108623" y="30619"/>
                </a:lnTo>
                <a:lnTo>
                  <a:pt x="108623" y="32321"/>
                </a:lnTo>
                <a:lnTo>
                  <a:pt x="106921" y="34023"/>
                </a:lnTo>
                <a:lnTo>
                  <a:pt x="106921" y="39128"/>
                </a:lnTo>
                <a:lnTo>
                  <a:pt x="103530" y="39128"/>
                </a:lnTo>
                <a:lnTo>
                  <a:pt x="103530" y="35725"/>
                </a:lnTo>
                <a:lnTo>
                  <a:pt x="95046" y="35725"/>
                </a:lnTo>
                <a:lnTo>
                  <a:pt x="95046" y="30619"/>
                </a:lnTo>
                <a:lnTo>
                  <a:pt x="91655" y="30619"/>
                </a:lnTo>
                <a:lnTo>
                  <a:pt x="91655" y="39128"/>
                </a:lnTo>
                <a:lnTo>
                  <a:pt x="91655" y="40830"/>
                </a:lnTo>
                <a:lnTo>
                  <a:pt x="91655" y="42532"/>
                </a:lnTo>
                <a:lnTo>
                  <a:pt x="88252" y="42532"/>
                </a:lnTo>
                <a:lnTo>
                  <a:pt x="88252" y="39128"/>
                </a:lnTo>
                <a:lnTo>
                  <a:pt x="91655" y="39128"/>
                </a:lnTo>
                <a:lnTo>
                  <a:pt x="91655" y="30619"/>
                </a:lnTo>
                <a:lnTo>
                  <a:pt x="89954" y="30619"/>
                </a:lnTo>
                <a:lnTo>
                  <a:pt x="89954" y="22098"/>
                </a:lnTo>
                <a:lnTo>
                  <a:pt x="88252" y="20396"/>
                </a:lnTo>
                <a:lnTo>
                  <a:pt x="86550" y="20396"/>
                </a:lnTo>
                <a:lnTo>
                  <a:pt x="86550" y="23799"/>
                </a:lnTo>
                <a:lnTo>
                  <a:pt x="79768" y="23799"/>
                </a:lnTo>
                <a:lnTo>
                  <a:pt x="79768" y="28917"/>
                </a:lnTo>
                <a:lnTo>
                  <a:pt x="83159" y="28917"/>
                </a:lnTo>
                <a:lnTo>
                  <a:pt x="83159" y="34023"/>
                </a:lnTo>
                <a:lnTo>
                  <a:pt x="81470" y="34023"/>
                </a:lnTo>
                <a:lnTo>
                  <a:pt x="79768" y="32321"/>
                </a:lnTo>
                <a:lnTo>
                  <a:pt x="79768" y="28917"/>
                </a:lnTo>
                <a:lnTo>
                  <a:pt x="71285" y="28917"/>
                </a:lnTo>
                <a:lnTo>
                  <a:pt x="71285" y="39128"/>
                </a:lnTo>
                <a:lnTo>
                  <a:pt x="71285" y="42532"/>
                </a:lnTo>
                <a:lnTo>
                  <a:pt x="69583" y="42532"/>
                </a:lnTo>
                <a:lnTo>
                  <a:pt x="67894" y="42532"/>
                </a:lnTo>
                <a:lnTo>
                  <a:pt x="67894" y="47637"/>
                </a:lnTo>
                <a:lnTo>
                  <a:pt x="67894" y="49339"/>
                </a:lnTo>
                <a:lnTo>
                  <a:pt x="66192" y="49339"/>
                </a:lnTo>
                <a:lnTo>
                  <a:pt x="66192" y="47637"/>
                </a:lnTo>
                <a:lnTo>
                  <a:pt x="67894" y="47637"/>
                </a:lnTo>
                <a:lnTo>
                  <a:pt x="67894" y="42532"/>
                </a:lnTo>
                <a:lnTo>
                  <a:pt x="66192" y="42532"/>
                </a:lnTo>
                <a:lnTo>
                  <a:pt x="67894" y="39128"/>
                </a:lnTo>
                <a:lnTo>
                  <a:pt x="71285" y="39128"/>
                </a:lnTo>
                <a:lnTo>
                  <a:pt x="71285" y="28917"/>
                </a:lnTo>
                <a:lnTo>
                  <a:pt x="71285" y="25514"/>
                </a:lnTo>
                <a:lnTo>
                  <a:pt x="66192" y="25514"/>
                </a:lnTo>
                <a:lnTo>
                  <a:pt x="66192" y="22098"/>
                </a:lnTo>
                <a:lnTo>
                  <a:pt x="62801" y="22098"/>
                </a:lnTo>
                <a:lnTo>
                  <a:pt x="62801" y="30619"/>
                </a:lnTo>
                <a:lnTo>
                  <a:pt x="59397" y="30619"/>
                </a:lnTo>
                <a:lnTo>
                  <a:pt x="59397" y="25514"/>
                </a:lnTo>
                <a:lnTo>
                  <a:pt x="54317" y="25514"/>
                </a:lnTo>
                <a:lnTo>
                  <a:pt x="54317" y="40830"/>
                </a:lnTo>
                <a:lnTo>
                  <a:pt x="54317" y="42532"/>
                </a:lnTo>
                <a:lnTo>
                  <a:pt x="52616" y="41681"/>
                </a:lnTo>
                <a:lnTo>
                  <a:pt x="52616" y="57861"/>
                </a:lnTo>
                <a:lnTo>
                  <a:pt x="52616" y="59563"/>
                </a:lnTo>
                <a:lnTo>
                  <a:pt x="49225" y="59563"/>
                </a:lnTo>
                <a:lnTo>
                  <a:pt x="49225" y="56159"/>
                </a:lnTo>
                <a:lnTo>
                  <a:pt x="50914" y="56159"/>
                </a:lnTo>
                <a:lnTo>
                  <a:pt x="52616" y="57861"/>
                </a:lnTo>
                <a:lnTo>
                  <a:pt x="52616" y="41681"/>
                </a:lnTo>
                <a:lnTo>
                  <a:pt x="50914" y="40830"/>
                </a:lnTo>
                <a:lnTo>
                  <a:pt x="52616" y="39128"/>
                </a:lnTo>
                <a:lnTo>
                  <a:pt x="54317" y="40830"/>
                </a:lnTo>
                <a:lnTo>
                  <a:pt x="54317" y="25514"/>
                </a:lnTo>
                <a:lnTo>
                  <a:pt x="49212" y="25514"/>
                </a:lnTo>
                <a:lnTo>
                  <a:pt x="49212" y="30619"/>
                </a:lnTo>
                <a:lnTo>
                  <a:pt x="49212" y="34023"/>
                </a:lnTo>
                <a:lnTo>
                  <a:pt x="45821" y="34023"/>
                </a:lnTo>
                <a:lnTo>
                  <a:pt x="45821" y="25514"/>
                </a:lnTo>
                <a:lnTo>
                  <a:pt x="49212" y="25514"/>
                </a:lnTo>
                <a:lnTo>
                  <a:pt x="47523" y="23799"/>
                </a:lnTo>
                <a:lnTo>
                  <a:pt x="37338" y="23799"/>
                </a:lnTo>
                <a:lnTo>
                  <a:pt x="37338" y="32321"/>
                </a:lnTo>
                <a:lnTo>
                  <a:pt x="32245" y="32321"/>
                </a:lnTo>
                <a:lnTo>
                  <a:pt x="32245" y="27216"/>
                </a:lnTo>
                <a:lnTo>
                  <a:pt x="23761" y="27216"/>
                </a:lnTo>
                <a:lnTo>
                  <a:pt x="23761" y="32321"/>
                </a:lnTo>
                <a:lnTo>
                  <a:pt x="22072" y="32321"/>
                </a:lnTo>
                <a:lnTo>
                  <a:pt x="22072" y="35725"/>
                </a:lnTo>
                <a:lnTo>
                  <a:pt x="22072" y="39128"/>
                </a:lnTo>
                <a:lnTo>
                  <a:pt x="20370" y="40830"/>
                </a:lnTo>
                <a:lnTo>
                  <a:pt x="20370" y="42532"/>
                </a:lnTo>
                <a:lnTo>
                  <a:pt x="20370" y="44234"/>
                </a:lnTo>
                <a:lnTo>
                  <a:pt x="15278" y="44234"/>
                </a:lnTo>
                <a:lnTo>
                  <a:pt x="15278" y="35725"/>
                </a:lnTo>
                <a:lnTo>
                  <a:pt x="22072" y="35725"/>
                </a:lnTo>
                <a:lnTo>
                  <a:pt x="22072" y="32321"/>
                </a:lnTo>
                <a:lnTo>
                  <a:pt x="18669" y="32321"/>
                </a:lnTo>
                <a:lnTo>
                  <a:pt x="18669" y="30619"/>
                </a:lnTo>
                <a:lnTo>
                  <a:pt x="13589" y="30619"/>
                </a:lnTo>
                <a:lnTo>
                  <a:pt x="13589" y="32321"/>
                </a:lnTo>
                <a:lnTo>
                  <a:pt x="13589" y="34023"/>
                </a:lnTo>
                <a:lnTo>
                  <a:pt x="13589" y="35725"/>
                </a:lnTo>
                <a:lnTo>
                  <a:pt x="11887" y="35725"/>
                </a:lnTo>
                <a:lnTo>
                  <a:pt x="10185" y="34023"/>
                </a:lnTo>
                <a:lnTo>
                  <a:pt x="10185" y="32321"/>
                </a:lnTo>
                <a:lnTo>
                  <a:pt x="8496" y="32321"/>
                </a:lnTo>
                <a:lnTo>
                  <a:pt x="8496" y="30619"/>
                </a:lnTo>
                <a:lnTo>
                  <a:pt x="0" y="30619"/>
                </a:lnTo>
                <a:lnTo>
                  <a:pt x="0" y="35725"/>
                </a:lnTo>
                <a:lnTo>
                  <a:pt x="8483" y="35725"/>
                </a:lnTo>
                <a:lnTo>
                  <a:pt x="8483" y="40830"/>
                </a:lnTo>
                <a:lnTo>
                  <a:pt x="11887" y="40830"/>
                </a:lnTo>
                <a:lnTo>
                  <a:pt x="11887" y="44234"/>
                </a:lnTo>
                <a:lnTo>
                  <a:pt x="11887" y="45935"/>
                </a:lnTo>
                <a:lnTo>
                  <a:pt x="11887" y="47637"/>
                </a:lnTo>
                <a:lnTo>
                  <a:pt x="11887" y="49339"/>
                </a:lnTo>
                <a:lnTo>
                  <a:pt x="11887" y="51054"/>
                </a:lnTo>
                <a:lnTo>
                  <a:pt x="13576" y="52755"/>
                </a:lnTo>
                <a:lnTo>
                  <a:pt x="13576" y="57861"/>
                </a:lnTo>
                <a:lnTo>
                  <a:pt x="23761" y="57861"/>
                </a:lnTo>
                <a:lnTo>
                  <a:pt x="23761" y="61264"/>
                </a:lnTo>
                <a:lnTo>
                  <a:pt x="27152" y="61264"/>
                </a:lnTo>
                <a:lnTo>
                  <a:pt x="27152" y="54457"/>
                </a:lnTo>
                <a:lnTo>
                  <a:pt x="30556" y="54457"/>
                </a:lnTo>
                <a:lnTo>
                  <a:pt x="30556" y="51054"/>
                </a:lnTo>
                <a:lnTo>
                  <a:pt x="33947" y="51054"/>
                </a:lnTo>
                <a:lnTo>
                  <a:pt x="33947" y="54457"/>
                </a:lnTo>
                <a:lnTo>
                  <a:pt x="33096" y="56159"/>
                </a:lnTo>
                <a:lnTo>
                  <a:pt x="32245" y="57861"/>
                </a:lnTo>
                <a:lnTo>
                  <a:pt x="33947" y="59563"/>
                </a:lnTo>
                <a:lnTo>
                  <a:pt x="33947" y="62966"/>
                </a:lnTo>
                <a:lnTo>
                  <a:pt x="40728" y="62966"/>
                </a:lnTo>
                <a:lnTo>
                  <a:pt x="40728" y="66370"/>
                </a:lnTo>
                <a:lnTo>
                  <a:pt x="49225" y="66370"/>
                </a:lnTo>
                <a:lnTo>
                  <a:pt x="49225" y="62966"/>
                </a:lnTo>
                <a:lnTo>
                  <a:pt x="52616" y="62966"/>
                </a:lnTo>
                <a:lnTo>
                  <a:pt x="52616" y="61264"/>
                </a:lnTo>
                <a:lnTo>
                  <a:pt x="61099" y="61264"/>
                </a:lnTo>
                <a:lnTo>
                  <a:pt x="61099" y="68072"/>
                </a:lnTo>
                <a:lnTo>
                  <a:pt x="69583" y="68072"/>
                </a:lnTo>
                <a:lnTo>
                  <a:pt x="69583" y="66370"/>
                </a:lnTo>
                <a:lnTo>
                  <a:pt x="67894" y="64668"/>
                </a:lnTo>
                <a:lnTo>
                  <a:pt x="66192" y="64668"/>
                </a:lnTo>
                <a:lnTo>
                  <a:pt x="66192" y="59563"/>
                </a:lnTo>
                <a:lnTo>
                  <a:pt x="69583" y="59563"/>
                </a:lnTo>
                <a:lnTo>
                  <a:pt x="69583" y="61264"/>
                </a:lnTo>
                <a:lnTo>
                  <a:pt x="72974" y="61264"/>
                </a:lnTo>
                <a:lnTo>
                  <a:pt x="72974" y="64668"/>
                </a:lnTo>
                <a:lnTo>
                  <a:pt x="88252" y="64668"/>
                </a:lnTo>
                <a:lnTo>
                  <a:pt x="88252" y="61264"/>
                </a:lnTo>
                <a:lnTo>
                  <a:pt x="89954" y="59563"/>
                </a:lnTo>
                <a:lnTo>
                  <a:pt x="93345" y="59563"/>
                </a:lnTo>
                <a:lnTo>
                  <a:pt x="93345" y="56159"/>
                </a:lnTo>
                <a:lnTo>
                  <a:pt x="95046" y="54457"/>
                </a:lnTo>
                <a:lnTo>
                  <a:pt x="95046" y="51054"/>
                </a:lnTo>
                <a:lnTo>
                  <a:pt x="98437" y="51054"/>
                </a:lnTo>
                <a:lnTo>
                  <a:pt x="98437" y="54457"/>
                </a:lnTo>
                <a:lnTo>
                  <a:pt x="100139" y="54457"/>
                </a:lnTo>
                <a:lnTo>
                  <a:pt x="100139" y="56159"/>
                </a:lnTo>
                <a:lnTo>
                  <a:pt x="98437" y="57861"/>
                </a:lnTo>
                <a:lnTo>
                  <a:pt x="96735" y="57861"/>
                </a:lnTo>
                <a:lnTo>
                  <a:pt x="95046" y="59563"/>
                </a:lnTo>
                <a:lnTo>
                  <a:pt x="93345" y="59563"/>
                </a:lnTo>
                <a:lnTo>
                  <a:pt x="93345" y="62966"/>
                </a:lnTo>
                <a:lnTo>
                  <a:pt x="105232" y="62966"/>
                </a:lnTo>
                <a:lnTo>
                  <a:pt x="105232" y="64668"/>
                </a:lnTo>
                <a:lnTo>
                  <a:pt x="108623" y="64668"/>
                </a:lnTo>
                <a:lnTo>
                  <a:pt x="108623" y="56159"/>
                </a:lnTo>
                <a:lnTo>
                  <a:pt x="112014" y="56159"/>
                </a:lnTo>
                <a:lnTo>
                  <a:pt x="112014" y="52755"/>
                </a:lnTo>
                <a:lnTo>
                  <a:pt x="110312" y="51054"/>
                </a:lnTo>
                <a:lnTo>
                  <a:pt x="108623" y="54457"/>
                </a:lnTo>
                <a:lnTo>
                  <a:pt x="106921" y="52755"/>
                </a:lnTo>
                <a:lnTo>
                  <a:pt x="106921" y="49339"/>
                </a:lnTo>
                <a:lnTo>
                  <a:pt x="101828" y="49339"/>
                </a:lnTo>
                <a:lnTo>
                  <a:pt x="101828" y="45935"/>
                </a:lnTo>
                <a:lnTo>
                  <a:pt x="108623" y="45935"/>
                </a:lnTo>
                <a:lnTo>
                  <a:pt x="108623" y="47637"/>
                </a:lnTo>
                <a:lnTo>
                  <a:pt x="112014" y="47637"/>
                </a:lnTo>
                <a:lnTo>
                  <a:pt x="112014" y="44234"/>
                </a:lnTo>
                <a:lnTo>
                  <a:pt x="120497" y="44234"/>
                </a:lnTo>
                <a:lnTo>
                  <a:pt x="120497" y="45935"/>
                </a:lnTo>
                <a:lnTo>
                  <a:pt x="118808" y="47637"/>
                </a:lnTo>
                <a:lnTo>
                  <a:pt x="112014" y="47637"/>
                </a:lnTo>
                <a:lnTo>
                  <a:pt x="112014" y="49339"/>
                </a:lnTo>
                <a:lnTo>
                  <a:pt x="112014" y="51054"/>
                </a:lnTo>
                <a:lnTo>
                  <a:pt x="113715" y="51054"/>
                </a:lnTo>
                <a:lnTo>
                  <a:pt x="118808" y="49339"/>
                </a:lnTo>
                <a:lnTo>
                  <a:pt x="120497" y="49339"/>
                </a:lnTo>
                <a:lnTo>
                  <a:pt x="120497" y="51054"/>
                </a:lnTo>
                <a:lnTo>
                  <a:pt x="120497" y="57861"/>
                </a:lnTo>
                <a:lnTo>
                  <a:pt x="125590" y="57861"/>
                </a:lnTo>
                <a:lnTo>
                  <a:pt x="125590" y="61264"/>
                </a:lnTo>
                <a:lnTo>
                  <a:pt x="132384" y="61264"/>
                </a:lnTo>
                <a:lnTo>
                  <a:pt x="132384" y="57861"/>
                </a:lnTo>
                <a:lnTo>
                  <a:pt x="137477" y="57861"/>
                </a:lnTo>
                <a:lnTo>
                  <a:pt x="137477" y="62966"/>
                </a:lnTo>
                <a:lnTo>
                  <a:pt x="139166" y="62966"/>
                </a:lnTo>
                <a:lnTo>
                  <a:pt x="140868" y="61264"/>
                </a:lnTo>
                <a:lnTo>
                  <a:pt x="140868" y="57861"/>
                </a:lnTo>
                <a:lnTo>
                  <a:pt x="144259" y="57861"/>
                </a:lnTo>
                <a:lnTo>
                  <a:pt x="144259" y="54457"/>
                </a:lnTo>
                <a:lnTo>
                  <a:pt x="140868" y="54457"/>
                </a:lnTo>
                <a:lnTo>
                  <a:pt x="140868" y="51054"/>
                </a:lnTo>
                <a:lnTo>
                  <a:pt x="144259" y="51054"/>
                </a:lnTo>
                <a:lnTo>
                  <a:pt x="144259" y="54457"/>
                </a:lnTo>
                <a:lnTo>
                  <a:pt x="149352" y="54457"/>
                </a:lnTo>
                <a:lnTo>
                  <a:pt x="149352" y="59563"/>
                </a:lnTo>
                <a:lnTo>
                  <a:pt x="145961" y="59563"/>
                </a:lnTo>
                <a:lnTo>
                  <a:pt x="145961" y="62966"/>
                </a:lnTo>
                <a:lnTo>
                  <a:pt x="157835" y="62966"/>
                </a:lnTo>
                <a:lnTo>
                  <a:pt x="157835" y="47637"/>
                </a:lnTo>
                <a:lnTo>
                  <a:pt x="161239" y="47637"/>
                </a:lnTo>
                <a:lnTo>
                  <a:pt x="161239" y="39243"/>
                </a:lnTo>
                <a:lnTo>
                  <a:pt x="166319" y="39243"/>
                </a:lnTo>
                <a:lnTo>
                  <a:pt x="166319" y="42545"/>
                </a:lnTo>
                <a:lnTo>
                  <a:pt x="171411" y="42545"/>
                </a:lnTo>
                <a:lnTo>
                  <a:pt x="171411" y="44323"/>
                </a:lnTo>
                <a:lnTo>
                  <a:pt x="171411" y="47752"/>
                </a:lnTo>
                <a:lnTo>
                  <a:pt x="169722" y="47752"/>
                </a:lnTo>
                <a:lnTo>
                  <a:pt x="169722" y="51054"/>
                </a:lnTo>
                <a:lnTo>
                  <a:pt x="171411" y="51054"/>
                </a:lnTo>
                <a:lnTo>
                  <a:pt x="173113" y="49403"/>
                </a:lnTo>
                <a:lnTo>
                  <a:pt x="173113" y="47752"/>
                </a:lnTo>
                <a:lnTo>
                  <a:pt x="174802" y="47752"/>
                </a:lnTo>
                <a:lnTo>
                  <a:pt x="176504" y="45974"/>
                </a:lnTo>
                <a:lnTo>
                  <a:pt x="178193" y="45974"/>
                </a:lnTo>
                <a:lnTo>
                  <a:pt x="178193" y="44323"/>
                </a:lnTo>
                <a:lnTo>
                  <a:pt x="183286" y="44323"/>
                </a:lnTo>
                <a:lnTo>
                  <a:pt x="183286" y="45974"/>
                </a:lnTo>
                <a:lnTo>
                  <a:pt x="186690" y="45974"/>
                </a:lnTo>
                <a:lnTo>
                  <a:pt x="186690" y="42545"/>
                </a:lnTo>
                <a:lnTo>
                  <a:pt x="188379" y="42545"/>
                </a:lnTo>
                <a:lnTo>
                  <a:pt x="190080" y="44323"/>
                </a:lnTo>
                <a:lnTo>
                  <a:pt x="190080" y="45974"/>
                </a:lnTo>
                <a:lnTo>
                  <a:pt x="203657" y="45974"/>
                </a:lnTo>
                <a:lnTo>
                  <a:pt x="203657" y="44323"/>
                </a:lnTo>
                <a:lnTo>
                  <a:pt x="205359" y="44323"/>
                </a:lnTo>
                <a:lnTo>
                  <a:pt x="207048" y="45974"/>
                </a:lnTo>
                <a:lnTo>
                  <a:pt x="207048" y="47752"/>
                </a:lnTo>
                <a:lnTo>
                  <a:pt x="212140" y="47752"/>
                </a:lnTo>
                <a:lnTo>
                  <a:pt x="212140" y="42545"/>
                </a:lnTo>
                <a:lnTo>
                  <a:pt x="217233" y="42545"/>
                </a:lnTo>
                <a:lnTo>
                  <a:pt x="217233" y="44323"/>
                </a:lnTo>
                <a:lnTo>
                  <a:pt x="220637" y="44323"/>
                </a:lnTo>
                <a:lnTo>
                  <a:pt x="220637" y="45974"/>
                </a:lnTo>
                <a:lnTo>
                  <a:pt x="225717" y="45974"/>
                </a:lnTo>
                <a:lnTo>
                  <a:pt x="225717" y="44323"/>
                </a:lnTo>
                <a:lnTo>
                  <a:pt x="229108" y="44323"/>
                </a:lnTo>
                <a:lnTo>
                  <a:pt x="229108" y="45974"/>
                </a:lnTo>
                <a:lnTo>
                  <a:pt x="229108" y="47752"/>
                </a:lnTo>
                <a:lnTo>
                  <a:pt x="232511" y="47752"/>
                </a:lnTo>
                <a:lnTo>
                  <a:pt x="232511" y="49403"/>
                </a:lnTo>
                <a:lnTo>
                  <a:pt x="235902" y="51054"/>
                </a:lnTo>
                <a:lnTo>
                  <a:pt x="237604" y="49403"/>
                </a:lnTo>
                <a:lnTo>
                  <a:pt x="240995" y="49403"/>
                </a:lnTo>
                <a:lnTo>
                  <a:pt x="240995" y="45974"/>
                </a:lnTo>
                <a:lnTo>
                  <a:pt x="242697" y="45974"/>
                </a:lnTo>
                <a:lnTo>
                  <a:pt x="242697" y="49403"/>
                </a:lnTo>
                <a:lnTo>
                  <a:pt x="247777" y="49403"/>
                </a:lnTo>
                <a:lnTo>
                  <a:pt x="247777" y="51054"/>
                </a:lnTo>
                <a:lnTo>
                  <a:pt x="247789" y="52832"/>
                </a:lnTo>
                <a:lnTo>
                  <a:pt x="254571" y="52832"/>
                </a:lnTo>
                <a:lnTo>
                  <a:pt x="254571" y="51054"/>
                </a:lnTo>
                <a:lnTo>
                  <a:pt x="256273" y="49403"/>
                </a:lnTo>
                <a:lnTo>
                  <a:pt x="263055" y="49403"/>
                </a:lnTo>
                <a:lnTo>
                  <a:pt x="263055" y="47752"/>
                </a:lnTo>
                <a:lnTo>
                  <a:pt x="261366" y="47752"/>
                </a:lnTo>
                <a:lnTo>
                  <a:pt x="261366" y="44323"/>
                </a:lnTo>
                <a:lnTo>
                  <a:pt x="263055" y="42545"/>
                </a:lnTo>
                <a:lnTo>
                  <a:pt x="263055" y="40894"/>
                </a:lnTo>
                <a:lnTo>
                  <a:pt x="268147" y="40894"/>
                </a:lnTo>
                <a:lnTo>
                  <a:pt x="268147" y="37465"/>
                </a:lnTo>
                <a:lnTo>
                  <a:pt x="271538" y="37465"/>
                </a:lnTo>
                <a:lnTo>
                  <a:pt x="271538" y="40894"/>
                </a:lnTo>
                <a:lnTo>
                  <a:pt x="273240" y="39243"/>
                </a:lnTo>
                <a:lnTo>
                  <a:pt x="276631" y="39243"/>
                </a:lnTo>
                <a:lnTo>
                  <a:pt x="276631" y="42545"/>
                </a:lnTo>
                <a:lnTo>
                  <a:pt x="274942" y="42545"/>
                </a:lnTo>
                <a:lnTo>
                  <a:pt x="274942" y="40894"/>
                </a:lnTo>
                <a:lnTo>
                  <a:pt x="273240" y="42545"/>
                </a:lnTo>
                <a:lnTo>
                  <a:pt x="271551" y="42545"/>
                </a:lnTo>
                <a:lnTo>
                  <a:pt x="268147" y="42545"/>
                </a:lnTo>
                <a:lnTo>
                  <a:pt x="268147" y="44323"/>
                </a:lnTo>
                <a:lnTo>
                  <a:pt x="268147" y="51054"/>
                </a:lnTo>
                <a:lnTo>
                  <a:pt x="268147" y="54483"/>
                </a:lnTo>
                <a:lnTo>
                  <a:pt x="269849" y="56261"/>
                </a:lnTo>
                <a:lnTo>
                  <a:pt x="271538" y="56261"/>
                </a:lnTo>
                <a:lnTo>
                  <a:pt x="271538" y="51054"/>
                </a:lnTo>
                <a:lnTo>
                  <a:pt x="276631" y="51054"/>
                </a:lnTo>
                <a:lnTo>
                  <a:pt x="276631" y="52832"/>
                </a:lnTo>
                <a:lnTo>
                  <a:pt x="278333" y="52832"/>
                </a:lnTo>
                <a:lnTo>
                  <a:pt x="280035" y="51054"/>
                </a:lnTo>
                <a:lnTo>
                  <a:pt x="280035" y="42545"/>
                </a:lnTo>
                <a:lnTo>
                  <a:pt x="285127" y="42545"/>
                </a:lnTo>
                <a:lnTo>
                  <a:pt x="285127" y="47752"/>
                </a:lnTo>
                <a:lnTo>
                  <a:pt x="286816" y="49403"/>
                </a:lnTo>
                <a:lnTo>
                  <a:pt x="293611" y="49403"/>
                </a:lnTo>
                <a:lnTo>
                  <a:pt x="293611" y="44323"/>
                </a:lnTo>
                <a:lnTo>
                  <a:pt x="288518" y="44323"/>
                </a:lnTo>
                <a:lnTo>
                  <a:pt x="288518" y="39243"/>
                </a:lnTo>
                <a:lnTo>
                  <a:pt x="291909" y="39243"/>
                </a:lnTo>
                <a:lnTo>
                  <a:pt x="291909" y="40894"/>
                </a:lnTo>
                <a:lnTo>
                  <a:pt x="300393" y="40894"/>
                </a:lnTo>
                <a:lnTo>
                  <a:pt x="300393" y="44323"/>
                </a:lnTo>
                <a:lnTo>
                  <a:pt x="298704" y="44323"/>
                </a:lnTo>
                <a:lnTo>
                  <a:pt x="298704" y="47752"/>
                </a:lnTo>
                <a:lnTo>
                  <a:pt x="302094" y="47752"/>
                </a:lnTo>
                <a:lnTo>
                  <a:pt x="302094" y="44323"/>
                </a:lnTo>
                <a:lnTo>
                  <a:pt x="307187" y="44323"/>
                </a:lnTo>
                <a:lnTo>
                  <a:pt x="307187" y="51054"/>
                </a:lnTo>
                <a:lnTo>
                  <a:pt x="310578" y="51054"/>
                </a:lnTo>
                <a:lnTo>
                  <a:pt x="310578" y="40894"/>
                </a:lnTo>
                <a:lnTo>
                  <a:pt x="313969" y="40894"/>
                </a:lnTo>
                <a:lnTo>
                  <a:pt x="315671" y="42545"/>
                </a:lnTo>
                <a:lnTo>
                  <a:pt x="315671" y="45974"/>
                </a:lnTo>
                <a:lnTo>
                  <a:pt x="313969" y="47752"/>
                </a:lnTo>
                <a:lnTo>
                  <a:pt x="313969" y="49403"/>
                </a:lnTo>
                <a:lnTo>
                  <a:pt x="324154" y="49403"/>
                </a:lnTo>
                <a:lnTo>
                  <a:pt x="324154" y="44323"/>
                </a:lnTo>
                <a:lnTo>
                  <a:pt x="320763" y="44323"/>
                </a:lnTo>
                <a:lnTo>
                  <a:pt x="320763" y="47752"/>
                </a:lnTo>
                <a:lnTo>
                  <a:pt x="317373" y="47752"/>
                </a:lnTo>
                <a:lnTo>
                  <a:pt x="317373" y="44323"/>
                </a:lnTo>
                <a:lnTo>
                  <a:pt x="320763" y="44323"/>
                </a:lnTo>
                <a:lnTo>
                  <a:pt x="320763" y="35814"/>
                </a:lnTo>
                <a:lnTo>
                  <a:pt x="324154" y="35814"/>
                </a:lnTo>
                <a:lnTo>
                  <a:pt x="324154" y="27305"/>
                </a:lnTo>
                <a:close/>
              </a:path>
              <a:path w="384175" h="68580">
                <a:moveTo>
                  <a:pt x="332638" y="49403"/>
                </a:moveTo>
                <a:lnTo>
                  <a:pt x="324154" y="49403"/>
                </a:lnTo>
                <a:lnTo>
                  <a:pt x="324154" y="52832"/>
                </a:lnTo>
                <a:lnTo>
                  <a:pt x="332638" y="52832"/>
                </a:lnTo>
                <a:lnTo>
                  <a:pt x="332638" y="49403"/>
                </a:lnTo>
                <a:close/>
              </a:path>
              <a:path w="384175" h="68580">
                <a:moveTo>
                  <a:pt x="339432" y="54483"/>
                </a:moveTo>
                <a:lnTo>
                  <a:pt x="334340" y="54483"/>
                </a:lnTo>
                <a:lnTo>
                  <a:pt x="334340" y="57912"/>
                </a:lnTo>
                <a:lnTo>
                  <a:pt x="336029" y="59563"/>
                </a:lnTo>
                <a:lnTo>
                  <a:pt x="339432" y="59563"/>
                </a:lnTo>
                <a:lnTo>
                  <a:pt x="339432" y="54483"/>
                </a:lnTo>
                <a:close/>
              </a:path>
              <a:path w="384175" h="68580">
                <a:moveTo>
                  <a:pt x="344525" y="51054"/>
                </a:moveTo>
                <a:lnTo>
                  <a:pt x="342823" y="49403"/>
                </a:lnTo>
                <a:lnTo>
                  <a:pt x="339432" y="49403"/>
                </a:lnTo>
                <a:lnTo>
                  <a:pt x="339432" y="52832"/>
                </a:lnTo>
                <a:lnTo>
                  <a:pt x="344525" y="52832"/>
                </a:lnTo>
                <a:lnTo>
                  <a:pt x="344525" y="51054"/>
                </a:lnTo>
                <a:close/>
              </a:path>
              <a:path w="384175" h="68580">
                <a:moveTo>
                  <a:pt x="371678" y="52832"/>
                </a:moveTo>
                <a:lnTo>
                  <a:pt x="369976" y="52832"/>
                </a:lnTo>
                <a:lnTo>
                  <a:pt x="368287" y="51054"/>
                </a:lnTo>
                <a:lnTo>
                  <a:pt x="368287" y="47752"/>
                </a:lnTo>
                <a:lnTo>
                  <a:pt x="366585" y="47752"/>
                </a:lnTo>
                <a:lnTo>
                  <a:pt x="366585" y="52832"/>
                </a:lnTo>
                <a:lnTo>
                  <a:pt x="368274" y="54483"/>
                </a:lnTo>
                <a:lnTo>
                  <a:pt x="371678" y="54483"/>
                </a:lnTo>
                <a:lnTo>
                  <a:pt x="371678" y="52832"/>
                </a:lnTo>
                <a:close/>
              </a:path>
              <a:path w="384175" h="68580">
                <a:moveTo>
                  <a:pt x="383552" y="45974"/>
                </a:moveTo>
                <a:lnTo>
                  <a:pt x="375069" y="45974"/>
                </a:lnTo>
                <a:lnTo>
                  <a:pt x="375069" y="37465"/>
                </a:lnTo>
                <a:lnTo>
                  <a:pt x="378472" y="37465"/>
                </a:lnTo>
                <a:lnTo>
                  <a:pt x="378472" y="22225"/>
                </a:lnTo>
                <a:lnTo>
                  <a:pt x="373380" y="22225"/>
                </a:lnTo>
                <a:lnTo>
                  <a:pt x="373380" y="30734"/>
                </a:lnTo>
                <a:lnTo>
                  <a:pt x="366585" y="30734"/>
                </a:lnTo>
                <a:lnTo>
                  <a:pt x="366585" y="27305"/>
                </a:lnTo>
                <a:lnTo>
                  <a:pt x="359791" y="27305"/>
                </a:lnTo>
                <a:lnTo>
                  <a:pt x="359791" y="22225"/>
                </a:lnTo>
                <a:lnTo>
                  <a:pt x="356400" y="22225"/>
                </a:lnTo>
                <a:lnTo>
                  <a:pt x="356400" y="30734"/>
                </a:lnTo>
                <a:lnTo>
                  <a:pt x="353009" y="30734"/>
                </a:lnTo>
                <a:lnTo>
                  <a:pt x="353009" y="34036"/>
                </a:lnTo>
                <a:lnTo>
                  <a:pt x="349618" y="34036"/>
                </a:lnTo>
                <a:lnTo>
                  <a:pt x="349618" y="32385"/>
                </a:lnTo>
                <a:lnTo>
                  <a:pt x="344525" y="32385"/>
                </a:lnTo>
                <a:lnTo>
                  <a:pt x="344525" y="28956"/>
                </a:lnTo>
                <a:lnTo>
                  <a:pt x="327545" y="28956"/>
                </a:lnTo>
                <a:lnTo>
                  <a:pt x="327545" y="34036"/>
                </a:lnTo>
                <a:lnTo>
                  <a:pt x="327545" y="39243"/>
                </a:lnTo>
                <a:lnTo>
                  <a:pt x="327545" y="42545"/>
                </a:lnTo>
                <a:lnTo>
                  <a:pt x="332638" y="42545"/>
                </a:lnTo>
                <a:lnTo>
                  <a:pt x="332638" y="45974"/>
                </a:lnTo>
                <a:lnTo>
                  <a:pt x="332638" y="47752"/>
                </a:lnTo>
                <a:lnTo>
                  <a:pt x="332638" y="49403"/>
                </a:lnTo>
                <a:lnTo>
                  <a:pt x="339432" y="49403"/>
                </a:lnTo>
                <a:lnTo>
                  <a:pt x="339432" y="47752"/>
                </a:lnTo>
                <a:lnTo>
                  <a:pt x="341122" y="47752"/>
                </a:lnTo>
                <a:lnTo>
                  <a:pt x="342823" y="49403"/>
                </a:lnTo>
                <a:lnTo>
                  <a:pt x="344525" y="49403"/>
                </a:lnTo>
                <a:lnTo>
                  <a:pt x="344525" y="45974"/>
                </a:lnTo>
                <a:lnTo>
                  <a:pt x="347916" y="45974"/>
                </a:lnTo>
                <a:lnTo>
                  <a:pt x="347916" y="54483"/>
                </a:lnTo>
                <a:lnTo>
                  <a:pt x="351307" y="54483"/>
                </a:lnTo>
                <a:lnTo>
                  <a:pt x="351307" y="51054"/>
                </a:lnTo>
                <a:lnTo>
                  <a:pt x="356400" y="51054"/>
                </a:lnTo>
                <a:lnTo>
                  <a:pt x="356400" y="42545"/>
                </a:lnTo>
                <a:lnTo>
                  <a:pt x="358101" y="40894"/>
                </a:lnTo>
                <a:lnTo>
                  <a:pt x="358101" y="39243"/>
                </a:lnTo>
                <a:lnTo>
                  <a:pt x="359791" y="39243"/>
                </a:lnTo>
                <a:lnTo>
                  <a:pt x="361492" y="40894"/>
                </a:lnTo>
                <a:lnTo>
                  <a:pt x="361492" y="47752"/>
                </a:lnTo>
                <a:lnTo>
                  <a:pt x="366585" y="47752"/>
                </a:lnTo>
                <a:lnTo>
                  <a:pt x="368274" y="45974"/>
                </a:lnTo>
                <a:lnTo>
                  <a:pt x="371678" y="45974"/>
                </a:lnTo>
                <a:lnTo>
                  <a:pt x="371678" y="52832"/>
                </a:lnTo>
                <a:lnTo>
                  <a:pt x="373380" y="54483"/>
                </a:lnTo>
                <a:lnTo>
                  <a:pt x="373380" y="57912"/>
                </a:lnTo>
                <a:lnTo>
                  <a:pt x="376770" y="57912"/>
                </a:lnTo>
                <a:lnTo>
                  <a:pt x="376770" y="54483"/>
                </a:lnTo>
                <a:lnTo>
                  <a:pt x="383552" y="54483"/>
                </a:lnTo>
                <a:lnTo>
                  <a:pt x="383552" y="459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6508577" y="1607195"/>
            <a:ext cx="115570" cy="36195"/>
          </a:xfrm>
          <a:custGeom>
            <a:avLst/>
            <a:gdLst/>
            <a:ahLst/>
            <a:cxnLst/>
            <a:rect l="l" t="t" r="r" b="b"/>
            <a:pathLst>
              <a:path w="115570" h="36194">
                <a:moveTo>
                  <a:pt x="11879" y="23837"/>
                </a:moveTo>
                <a:lnTo>
                  <a:pt x="20365" y="23837"/>
                </a:lnTo>
                <a:lnTo>
                  <a:pt x="20365" y="35755"/>
                </a:lnTo>
                <a:lnTo>
                  <a:pt x="13576" y="35755"/>
                </a:lnTo>
                <a:lnTo>
                  <a:pt x="11879" y="34052"/>
                </a:lnTo>
                <a:lnTo>
                  <a:pt x="11879" y="23837"/>
                </a:lnTo>
                <a:close/>
              </a:path>
              <a:path w="115570" h="36194">
                <a:moveTo>
                  <a:pt x="64490" y="25539"/>
                </a:moveTo>
                <a:lnTo>
                  <a:pt x="76369" y="25539"/>
                </a:lnTo>
                <a:lnTo>
                  <a:pt x="76369" y="34052"/>
                </a:lnTo>
                <a:lnTo>
                  <a:pt x="64490" y="34052"/>
                </a:lnTo>
                <a:lnTo>
                  <a:pt x="64490" y="25539"/>
                </a:lnTo>
                <a:close/>
              </a:path>
              <a:path w="115570" h="36194">
                <a:moveTo>
                  <a:pt x="11879" y="22134"/>
                </a:moveTo>
                <a:lnTo>
                  <a:pt x="50913" y="22134"/>
                </a:lnTo>
                <a:lnTo>
                  <a:pt x="50913" y="25539"/>
                </a:lnTo>
                <a:lnTo>
                  <a:pt x="61096" y="25539"/>
                </a:lnTo>
                <a:lnTo>
                  <a:pt x="61096" y="30647"/>
                </a:lnTo>
                <a:lnTo>
                  <a:pt x="59398" y="32350"/>
                </a:lnTo>
                <a:lnTo>
                  <a:pt x="59398" y="34052"/>
                </a:lnTo>
                <a:lnTo>
                  <a:pt x="56004" y="34052"/>
                </a:lnTo>
                <a:lnTo>
                  <a:pt x="56004" y="30647"/>
                </a:lnTo>
                <a:lnTo>
                  <a:pt x="30547" y="30647"/>
                </a:lnTo>
                <a:lnTo>
                  <a:pt x="30547" y="27242"/>
                </a:lnTo>
                <a:lnTo>
                  <a:pt x="27153" y="27242"/>
                </a:lnTo>
                <a:lnTo>
                  <a:pt x="27153" y="23837"/>
                </a:lnTo>
                <a:lnTo>
                  <a:pt x="11879" y="23837"/>
                </a:lnTo>
                <a:lnTo>
                  <a:pt x="11879" y="22134"/>
                </a:lnTo>
                <a:close/>
              </a:path>
              <a:path w="115570" h="36194">
                <a:moveTo>
                  <a:pt x="98432" y="0"/>
                </a:moveTo>
                <a:lnTo>
                  <a:pt x="106917" y="0"/>
                </a:lnTo>
                <a:lnTo>
                  <a:pt x="106917" y="8513"/>
                </a:lnTo>
                <a:lnTo>
                  <a:pt x="115403" y="8513"/>
                </a:lnTo>
                <a:lnTo>
                  <a:pt x="115403" y="11918"/>
                </a:lnTo>
                <a:lnTo>
                  <a:pt x="112009" y="11918"/>
                </a:lnTo>
                <a:lnTo>
                  <a:pt x="112009" y="28944"/>
                </a:lnTo>
                <a:lnTo>
                  <a:pt x="103523" y="28944"/>
                </a:lnTo>
                <a:lnTo>
                  <a:pt x="103523" y="25539"/>
                </a:lnTo>
                <a:lnTo>
                  <a:pt x="101826" y="23837"/>
                </a:lnTo>
                <a:lnTo>
                  <a:pt x="98432" y="23837"/>
                </a:lnTo>
                <a:lnTo>
                  <a:pt x="98432" y="22134"/>
                </a:lnTo>
                <a:lnTo>
                  <a:pt x="95038" y="18729"/>
                </a:lnTo>
                <a:lnTo>
                  <a:pt x="79764" y="18729"/>
                </a:lnTo>
                <a:lnTo>
                  <a:pt x="79764" y="17026"/>
                </a:lnTo>
                <a:lnTo>
                  <a:pt x="67884" y="17026"/>
                </a:lnTo>
                <a:lnTo>
                  <a:pt x="67884" y="13621"/>
                </a:lnTo>
                <a:lnTo>
                  <a:pt x="106917" y="13621"/>
                </a:lnTo>
                <a:lnTo>
                  <a:pt x="106917" y="10215"/>
                </a:lnTo>
                <a:lnTo>
                  <a:pt x="105220" y="10215"/>
                </a:lnTo>
                <a:lnTo>
                  <a:pt x="103523" y="8513"/>
                </a:lnTo>
                <a:lnTo>
                  <a:pt x="103523" y="5107"/>
                </a:lnTo>
                <a:lnTo>
                  <a:pt x="101826" y="3405"/>
                </a:lnTo>
                <a:lnTo>
                  <a:pt x="98432" y="3405"/>
                </a:lnTo>
                <a:lnTo>
                  <a:pt x="98432" y="0"/>
                </a:lnTo>
                <a:close/>
              </a:path>
              <a:path w="115570" h="36194">
                <a:moveTo>
                  <a:pt x="98432" y="23837"/>
                </a:moveTo>
                <a:lnTo>
                  <a:pt x="100129" y="23837"/>
                </a:lnTo>
                <a:lnTo>
                  <a:pt x="100129" y="27242"/>
                </a:lnTo>
                <a:lnTo>
                  <a:pt x="98432" y="27242"/>
                </a:lnTo>
                <a:lnTo>
                  <a:pt x="98432" y="23837"/>
                </a:lnTo>
                <a:close/>
              </a:path>
              <a:path w="115570" h="36194">
                <a:moveTo>
                  <a:pt x="79764" y="18729"/>
                </a:moveTo>
                <a:lnTo>
                  <a:pt x="89946" y="18729"/>
                </a:lnTo>
                <a:lnTo>
                  <a:pt x="88249" y="20431"/>
                </a:lnTo>
                <a:lnTo>
                  <a:pt x="88249" y="23837"/>
                </a:lnTo>
                <a:lnTo>
                  <a:pt x="91643" y="23837"/>
                </a:lnTo>
                <a:lnTo>
                  <a:pt x="91643" y="27242"/>
                </a:lnTo>
                <a:lnTo>
                  <a:pt x="79764" y="27242"/>
                </a:lnTo>
                <a:lnTo>
                  <a:pt x="79764" y="25539"/>
                </a:lnTo>
                <a:lnTo>
                  <a:pt x="54307" y="25539"/>
                </a:lnTo>
                <a:lnTo>
                  <a:pt x="54307" y="22134"/>
                </a:lnTo>
                <a:lnTo>
                  <a:pt x="11879" y="22134"/>
                </a:lnTo>
                <a:lnTo>
                  <a:pt x="3394" y="22134"/>
                </a:lnTo>
                <a:lnTo>
                  <a:pt x="3394" y="20431"/>
                </a:lnTo>
                <a:lnTo>
                  <a:pt x="79764" y="20431"/>
                </a:lnTo>
                <a:lnTo>
                  <a:pt x="79764" y="18729"/>
                </a:lnTo>
                <a:close/>
              </a:path>
              <a:path w="115570" h="36194">
                <a:moveTo>
                  <a:pt x="40730" y="8513"/>
                </a:moveTo>
                <a:lnTo>
                  <a:pt x="57701" y="8513"/>
                </a:lnTo>
                <a:lnTo>
                  <a:pt x="57701" y="13621"/>
                </a:lnTo>
                <a:lnTo>
                  <a:pt x="62793" y="13621"/>
                </a:lnTo>
                <a:lnTo>
                  <a:pt x="62793" y="17026"/>
                </a:lnTo>
                <a:lnTo>
                  <a:pt x="64490" y="18729"/>
                </a:lnTo>
                <a:lnTo>
                  <a:pt x="67884" y="18729"/>
                </a:lnTo>
                <a:lnTo>
                  <a:pt x="67884" y="20431"/>
                </a:lnTo>
                <a:lnTo>
                  <a:pt x="3394" y="20431"/>
                </a:lnTo>
                <a:lnTo>
                  <a:pt x="3394" y="17026"/>
                </a:lnTo>
                <a:lnTo>
                  <a:pt x="25456" y="17026"/>
                </a:lnTo>
                <a:lnTo>
                  <a:pt x="25456" y="13621"/>
                </a:lnTo>
                <a:lnTo>
                  <a:pt x="50913" y="13621"/>
                </a:lnTo>
                <a:lnTo>
                  <a:pt x="50913" y="11918"/>
                </a:lnTo>
                <a:lnTo>
                  <a:pt x="49216" y="10215"/>
                </a:lnTo>
                <a:lnTo>
                  <a:pt x="39033" y="10215"/>
                </a:lnTo>
                <a:lnTo>
                  <a:pt x="40730" y="8513"/>
                </a:lnTo>
                <a:close/>
              </a:path>
              <a:path w="115570" h="36194">
                <a:moveTo>
                  <a:pt x="67884" y="17026"/>
                </a:moveTo>
                <a:lnTo>
                  <a:pt x="67884" y="18729"/>
                </a:lnTo>
                <a:lnTo>
                  <a:pt x="67884" y="17026"/>
                </a:lnTo>
                <a:close/>
              </a:path>
              <a:path w="115570" h="36194">
                <a:moveTo>
                  <a:pt x="10182" y="13621"/>
                </a:moveTo>
                <a:lnTo>
                  <a:pt x="20365" y="13621"/>
                </a:lnTo>
                <a:lnTo>
                  <a:pt x="22062" y="14756"/>
                </a:lnTo>
                <a:lnTo>
                  <a:pt x="22062" y="17026"/>
                </a:lnTo>
                <a:lnTo>
                  <a:pt x="3394" y="17026"/>
                </a:lnTo>
                <a:lnTo>
                  <a:pt x="3394" y="15323"/>
                </a:lnTo>
                <a:lnTo>
                  <a:pt x="0" y="15323"/>
                </a:lnTo>
                <a:lnTo>
                  <a:pt x="0" y="13621"/>
                </a:lnTo>
                <a:lnTo>
                  <a:pt x="10182" y="13621"/>
                </a:lnTo>
                <a:close/>
              </a:path>
              <a:path w="115570" h="36194">
                <a:moveTo>
                  <a:pt x="23759" y="15891"/>
                </a:moveTo>
                <a:lnTo>
                  <a:pt x="25456" y="17026"/>
                </a:lnTo>
                <a:lnTo>
                  <a:pt x="23759" y="17026"/>
                </a:lnTo>
                <a:lnTo>
                  <a:pt x="23759" y="15891"/>
                </a:lnTo>
                <a:close/>
              </a:path>
              <a:path w="115570" h="36194">
                <a:moveTo>
                  <a:pt x="11879" y="8513"/>
                </a:moveTo>
                <a:lnTo>
                  <a:pt x="23759" y="8513"/>
                </a:lnTo>
                <a:lnTo>
                  <a:pt x="23759" y="15891"/>
                </a:lnTo>
                <a:lnTo>
                  <a:pt x="22062" y="14756"/>
                </a:lnTo>
                <a:lnTo>
                  <a:pt x="22062" y="13621"/>
                </a:lnTo>
                <a:lnTo>
                  <a:pt x="22062" y="8513"/>
                </a:lnTo>
                <a:lnTo>
                  <a:pt x="11879" y="8513"/>
                </a:lnTo>
                <a:close/>
              </a:path>
              <a:path w="115570" h="36194">
                <a:moveTo>
                  <a:pt x="11879" y="8513"/>
                </a:moveTo>
                <a:lnTo>
                  <a:pt x="22062" y="8513"/>
                </a:lnTo>
                <a:lnTo>
                  <a:pt x="22062" y="14756"/>
                </a:lnTo>
                <a:lnTo>
                  <a:pt x="20365" y="13621"/>
                </a:lnTo>
                <a:lnTo>
                  <a:pt x="10182" y="13621"/>
                </a:lnTo>
                <a:lnTo>
                  <a:pt x="10182" y="11918"/>
                </a:lnTo>
                <a:lnTo>
                  <a:pt x="11879" y="11918"/>
                </a:lnTo>
                <a:lnTo>
                  <a:pt x="11879" y="8513"/>
                </a:lnTo>
                <a:close/>
              </a:path>
              <a:path w="115570" h="36194">
                <a:moveTo>
                  <a:pt x="89946" y="5107"/>
                </a:moveTo>
                <a:lnTo>
                  <a:pt x="100129" y="5107"/>
                </a:lnTo>
                <a:lnTo>
                  <a:pt x="100129" y="13621"/>
                </a:lnTo>
                <a:lnTo>
                  <a:pt x="67884" y="13621"/>
                </a:lnTo>
                <a:lnTo>
                  <a:pt x="62793" y="13621"/>
                </a:lnTo>
                <a:lnTo>
                  <a:pt x="62793" y="10215"/>
                </a:lnTo>
                <a:lnTo>
                  <a:pt x="88249" y="10215"/>
                </a:lnTo>
                <a:lnTo>
                  <a:pt x="88249" y="6810"/>
                </a:lnTo>
                <a:lnTo>
                  <a:pt x="89946" y="5107"/>
                </a:lnTo>
                <a:close/>
              </a:path>
              <a:path w="115570" h="36194">
                <a:moveTo>
                  <a:pt x="40730" y="10215"/>
                </a:moveTo>
                <a:lnTo>
                  <a:pt x="49216" y="10215"/>
                </a:lnTo>
                <a:lnTo>
                  <a:pt x="47519" y="11918"/>
                </a:lnTo>
                <a:lnTo>
                  <a:pt x="49216" y="13621"/>
                </a:lnTo>
                <a:lnTo>
                  <a:pt x="25456" y="13621"/>
                </a:lnTo>
                <a:lnTo>
                  <a:pt x="23759" y="13621"/>
                </a:lnTo>
                <a:lnTo>
                  <a:pt x="23759" y="11918"/>
                </a:lnTo>
                <a:lnTo>
                  <a:pt x="42427" y="11918"/>
                </a:lnTo>
                <a:lnTo>
                  <a:pt x="40730" y="10215"/>
                </a:lnTo>
                <a:close/>
              </a:path>
              <a:path w="115570" h="36194">
                <a:moveTo>
                  <a:pt x="22062" y="13621"/>
                </a:moveTo>
                <a:close/>
              </a:path>
              <a:path w="115570" h="36194">
                <a:moveTo>
                  <a:pt x="0" y="11918"/>
                </a:moveTo>
                <a:lnTo>
                  <a:pt x="6788" y="11918"/>
                </a:lnTo>
                <a:lnTo>
                  <a:pt x="8485" y="13621"/>
                </a:lnTo>
                <a:lnTo>
                  <a:pt x="0" y="13621"/>
                </a:lnTo>
                <a:lnTo>
                  <a:pt x="0" y="11918"/>
                </a:lnTo>
                <a:close/>
              </a:path>
              <a:path w="115570" h="36194">
                <a:moveTo>
                  <a:pt x="39033" y="10215"/>
                </a:moveTo>
                <a:lnTo>
                  <a:pt x="40730" y="10215"/>
                </a:lnTo>
                <a:lnTo>
                  <a:pt x="39033" y="11918"/>
                </a:lnTo>
                <a:lnTo>
                  <a:pt x="23759" y="11918"/>
                </a:lnTo>
                <a:lnTo>
                  <a:pt x="23759" y="10215"/>
                </a:lnTo>
                <a:lnTo>
                  <a:pt x="39033" y="10215"/>
                </a:lnTo>
                <a:close/>
              </a:path>
              <a:path w="115570" h="36194">
                <a:moveTo>
                  <a:pt x="8485" y="10215"/>
                </a:moveTo>
                <a:lnTo>
                  <a:pt x="10182" y="10215"/>
                </a:lnTo>
                <a:lnTo>
                  <a:pt x="10182" y="11918"/>
                </a:lnTo>
                <a:lnTo>
                  <a:pt x="6788" y="11918"/>
                </a:lnTo>
                <a:lnTo>
                  <a:pt x="8485" y="10215"/>
                </a:lnTo>
                <a:close/>
              </a:path>
              <a:path w="115570" h="36194">
                <a:moveTo>
                  <a:pt x="69581" y="1702"/>
                </a:moveTo>
                <a:lnTo>
                  <a:pt x="78067" y="1702"/>
                </a:lnTo>
                <a:lnTo>
                  <a:pt x="79764" y="3405"/>
                </a:lnTo>
                <a:lnTo>
                  <a:pt x="79764" y="6810"/>
                </a:lnTo>
                <a:lnTo>
                  <a:pt x="83158" y="6810"/>
                </a:lnTo>
                <a:lnTo>
                  <a:pt x="83158" y="10215"/>
                </a:lnTo>
                <a:lnTo>
                  <a:pt x="62793" y="10215"/>
                </a:lnTo>
                <a:lnTo>
                  <a:pt x="62793" y="8513"/>
                </a:lnTo>
                <a:lnTo>
                  <a:pt x="40730" y="8513"/>
                </a:lnTo>
                <a:lnTo>
                  <a:pt x="40730" y="5107"/>
                </a:lnTo>
                <a:lnTo>
                  <a:pt x="69581" y="5107"/>
                </a:lnTo>
                <a:lnTo>
                  <a:pt x="69581" y="1702"/>
                </a:lnTo>
                <a:close/>
              </a:path>
              <a:path w="115570" h="36194">
                <a:moveTo>
                  <a:pt x="27153" y="5107"/>
                </a:moveTo>
                <a:lnTo>
                  <a:pt x="35639" y="5107"/>
                </a:lnTo>
                <a:lnTo>
                  <a:pt x="35639" y="8513"/>
                </a:lnTo>
                <a:lnTo>
                  <a:pt x="37336" y="10215"/>
                </a:lnTo>
                <a:lnTo>
                  <a:pt x="23759" y="10215"/>
                </a:lnTo>
                <a:lnTo>
                  <a:pt x="23759" y="8513"/>
                </a:lnTo>
                <a:lnTo>
                  <a:pt x="25456" y="8513"/>
                </a:lnTo>
                <a:lnTo>
                  <a:pt x="27153" y="6810"/>
                </a:lnTo>
                <a:lnTo>
                  <a:pt x="27153" y="5107"/>
                </a:lnTo>
                <a:close/>
              </a:path>
              <a:path w="115570" h="36194">
                <a:moveTo>
                  <a:pt x="93341" y="1702"/>
                </a:moveTo>
                <a:lnTo>
                  <a:pt x="96735" y="1702"/>
                </a:lnTo>
                <a:lnTo>
                  <a:pt x="96735" y="5107"/>
                </a:lnTo>
                <a:lnTo>
                  <a:pt x="93341" y="5107"/>
                </a:lnTo>
                <a:lnTo>
                  <a:pt x="93341" y="1702"/>
                </a:lnTo>
                <a:close/>
              </a:path>
              <a:path w="115570" h="36194">
                <a:moveTo>
                  <a:pt x="40730" y="1702"/>
                </a:moveTo>
                <a:lnTo>
                  <a:pt x="57701" y="1702"/>
                </a:lnTo>
                <a:lnTo>
                  <a:pt x="57701" y="5107"/>
                </a:lnTo>
                <a:lnTo>
                  <a:pt x="40730" y="5107"/>
                </a:lnTo>
                <a:lnTo>
                  <a:pt x="40730" y="1702"/>
                </a:lnTo>
                <a:close/>
              </a:path>
              <a:path w="115570" h="36194">
                <a:moveTo>
                  <a:pt x="98432" y="3405"/>
                </a:moveTo>
                <a:lnTo>
                  <a:pt x="101826" y="3405"/>
                </a:lnTo>
                <a:lnTo>
                  <a:pt x="100129" y="5107"/>
                </a:lnTo>
                <a:lnTo>
                  <a:pt x="98432" y="5107"/>
                </a:lnTo>
                <a:lnTo>
                  <a:pt x="98432" y="34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711213" y="1631032"/>
            <a:ext cx="86995" cy="39370"/>
          </a:xfrm>
          <a:custGeom>
            <a:avLst/>
            <a:gdLst/>
            <a:ahLst/>
            <a:cxnLst/>
            <a:rect l="l" t="t" r="r" b="b"/>
            <a:pathLst>
              <a:path w="86995" h="39369">
                <a:moveTo>
                  <a:pt x="49218" y="35755"/>
                </a:moveTo>
                <a:lnTo>
                  <a:pt x="50915" y="35755"/>
                </a:lnTo>
                <a:lnTo>
                  <a:pt x="50915" y="39160"/>
                </a:lnTo>
                <a:lnTo>
                  <a:pt x="49218" y="39160"/>
                </a:lnTo>
                <a:lnTo>
                  <a:pt x="49218" y="35755"/>
                </a:lnTo>
                <a:close/>
              </a:path>
              <a:path w="86995" h="39369">
                <a:moveTo>
                  <a:pt x="74676" y="15323"/>
                </a:moveTo>
                <a:lnTo>
                  <a:pt x="78070" y="15323"/>
                </a:lnTo>
                <a:lnTo>
                  <a:pt x="78070" y="18729"/>
                </a:lnTo>
                <a:lnTo>
                  <a:pt x="86556" y="18729"/>
                </a:lnTo>
                <a:lnTo>
                  <a:pt x="86556" y="30647"/>
                </a:lnTo>
                <a:lnTo>
                  <a:pt x="81464" y="30647"/>
                </a:lnTo>
                <a:lnTo>
                  <a:pt x="81464" y="37458"/>
                </a:lnTo>
                <a:lnTo>
                  <a:pt x="71281" y="37458"/>
                </a:lnTo>
                <a:lnTo>
                  <a:pt x="71281" y="34052"/>
                </a:lnTo>
                <a:lnTo>
                  <a:pt x="69584" y="34052"/>
                </a:lnTo>
                <a:lnTo>
                  <a:pt x="67887" y="32350"/>
                </a:lnTo>
                <a:lnTo>
                  <a:pt x="67887" y="28945"/>
                </a:lnTo>
                <a:lnTo>
                  <a:pt x="25457" y="28945"/>
                </a:lnTo>
                <a:lnTo>
                  <a:pt x="23760" y="27242"/>
                </a:lnTo>
                <a:lnTo>
                  <a:pt x="42429" y="27242"/>
                </a:lnTo>
                <a:lnTo>
                  <a:pt x="42429" y="25539"/>
                </a:lnTo>
                <a:lnTo>
                  <a:pt x="83159" y="25539"/>
                </a:lnTo>
                <a:lnTo>
                  <a:pt x="84856" y="23837"/>
                </a:lnTo>
                <a:lnTo>
                  <a:pt x="84856" y="20431"/>
                </a:lnTo>
                <a:lnTo>
                  <a:pt x="41580" y="20431"/>
                </a:lnTo>
                <a:lnTo>
                  <a:pt x="40731" y="18729"/>
                </a:lnTo>
                <a:lnTo>
                  <a:pt x="54309" y="18729"/>
                </a:lnTo>
                <a:lnTo>
                  <a:pt x="74676" y="18729"/>
                </a:lnTo>
                <a:lnTo>
                  <a:pt x="74676" y="15323"/>
                </a:lnTo>
                <a:close/>
              </a:path>
              <a:path w="86995" h="39369">
                <a:moveTo>
                  <a:pt x="50915" y="28945"/>
                </a:moveTo>
                <a:lnTo>
                  <a:pt x="59401" y="28945"/>
                </a:lnTo>
                <a:lnTo>
                  <a:pt x="59401" y="32350"/>
                </a:lnTo>
                <a:lnTo>
                  <a:pt x="57704" y="34052"/>
                </a:lnTo>
                <a:lnTo>
                  <a:pt x="50915" y="34052"/>
                </a:lnTo>
                <a:lnTo>
                  <a:pt x="52612" y="32350"/>
                </a:lnTo>
                <a:lnTo>
                  <a:pt x="50915" y="30647"/>
                </a:lnTo>
                <a:lnTo>
                  <a:pt x="50915" y="28945"/>
                </a:lnTo>
                <a:close/>
              </a:path>
              <a:path w="86995" h="39369">
                <a:moveTo>
                  <a:pt x="33943" y="28945"/>
                </a:moveTo>
                <a:lnTo>
                  <a:pt x="42429" y="28945"/>
                </a:lnTo>
                <a:lnTo>
                  <a:pt x="42429" y="30647"/>
                </a:lnTo>
                <a:lnTo>
                  <a:pt x="40732" y="32350"/>
                </a:lnTo>
                <a:lnTo>
                  <a:pt x="33943" y="32350"/>
                </a:lnTo>
                <a:lnTo>
                  <a:pt x="33943" y="28945"/>
                </a:lnTo>
                <a:close/>
              </a:path>
              <a:path w="86995" h="39369">
                <a:moveTo>
                  <a:pt x="25457" y="28945"/>
                </a:moveTo>
                <a:lnTo>
                  <a:pt x="30548" y="28945"/>
                </a:lnTo>
                <a:lnTo>
                  <a:pt x="30548" y="30647"/>
                </a:lnTo>
                <a:lnTo>
                  <a:pt x="28851" y="30647"/>
                </a:lnTo>
                <a:lnTo>
                  <a:pt x="28851" y="32350"/>
                </a:lnTo>
                <a:lnTo>
                  <a:pt x="27154" y="32350"/>
                </a:lnTo>
                <a:lnTo>
                  <a:pt x="25457" y="30647"/>
                </a:lnTo>
                <a:lnTo>
                  <a:pt x="25457" y="28945"/>
                </a:lnTo>
                <a:close/>
              </a:path>
              <a:path w="86995" h="39369">
                <a:moveTo>
                  <a:pt x="11880" y="20431"/>
                </a:moveTo>
                <a:lnTo>
                  <a:pt x="13577" y="20431"/>
                </a:lnTo>
                <a:lnTo>
                  <a:pt x="13577" y="23837"/>
                </a:lnTo>
                <a:lnTo>
                  <a:pt x="18668" y="23837"/>
                </a:lnTo>
                <a:lnTo>
                  <a:pt x="18668" y="30647"/>
                </a:lnTo>
                <a:lnTo>
                  <a:pt x="8486" y="30647"/>
                </a:lnTo>
                <a:lnTo>
                  <a:pt x="8486" y="27242"/>
                </a:lnTo>
                <a:lnTo>
                  <a:pt x="11880" y="27242"/>
                </a:lnTo>
                <a:lnTo>
                  <a:pt x="11880" y="20431"/>
                </a:lnTo>
                <a:close/>
              </a:path>
              <a:path w="86995" h="39369">
                <a:moveTo>
                  <a:pt x="0" y="10215"/>
                </a:moveTo>
                <a:lnTo>
                  <a:pt x="15273" y="10215"/>
                </a:lnTo>
                <a:lnTo>
                  <a:pt x="15273" y="17026"/>
                </a:lnTo>
                <a:lnTo>
                  <a:pt x="16971" y="18729"/>
                </a:lnTo>
                <a:lnTo>
                  <a:pt x="37337" y="18729"/>
                </a:lnTo>
                <a:lnTo>
                  <a:pt x="37337" y="27242"/>
                </a:lnTo>
                <a:lnTo>
                  <a:pt x="23760" y="27242"/>
                </a:lnTo>
                <a:lnTo>
                  <a:pt x="20365" y="27242"/>
                </a:lnTo>
                <a:lnTo>
                  <a:pt x="20365" y="23837"/>
                </a:lnTo>
                <a:lnTo>
                  <a:pt x="28851" y="23837"/>
                </a:lnTo>
                <a:lnTo>
                  <a:pt x="28851" y="20431"/>
                </a:lnTo>
                <a:lnTo>
                  <a:pt x="11880" y="20431"/>
                </a:lnTo>
                <a:lnTo>
                  <a:pt x="11880" y="18729"/>
                </a:lnTo>
                <a:lnTo>
                  <a:pt x="3394" y="18729"/>
                </a:lnTo>
                <a:lnTo>
                  <a:pt x="3394" y="13621"/>
                </a:lnTo>
                <a:lnTo>
                  <a:pt x="0" y="13621"/>
                </a:lnTo>
                <a:lnTo>
                  <a:pt x="0" y="10215"/>
                </a:lnTo>
                <a:close/>
              </a:path>
              <a:path w="86995" h="39369">
                <a:moveTo>
                  <a:pt x="41580" y="20431"/>
                </a:moveTo>
                <a:lnTo>
                  <a:pt x="71279" y="20431"/>
                </a:lnTo>
                <a:lnTo>
                  <a:pt x="71279" y="25539"/>
                </a:lnTo>
                <a:lnTo>
                  <a:pt x="42429" y="25539"/>
                </a:lnTo>
                <a:lnTo>
                  <a:pt x="42429" y="22134"/>
                </a:lnTo>
                <a:lnTo>
                  <a:pt x="41580" y="20431"/>
                </a:lnTo>
                <a:close/>
              </a:path>
              <a:path w="86995" h="39369">
                <a:moveTo>
                  <a:pt x="37337" y="11918"/>
                </a:moveTo>
                <a:lnTo>
                  <a:pt x="47520" y="11918"/>
                </a:lnTo>
                <a:lnTo>
                  <a:pt x="49217" y="13621"/>
                </a:lnTo>
                <a:lnTo>
                  <a:pt x="49217" y="17026"/>
                </a:lnTo>
                <a:lnTo>
                  <a:pt x="50915" y="18729"/>
                </a:lnTo>
                <a:lnTo>
                  <a:pt x="40731" y="18729"/>
                </a:lnTo>
                <a:lnTo>
                  <a:pt x="39034" y="17026"/>
                </a:lnTo>
                <a:lnTo>
                  <a:pt x="37337" y="17026"/>
                </a:lnTo>
                <a:lnTo>
                  <a:pt x="37337" y="11918"/>
                </a:lnTo>
                <a:close/>
              </a:path>
              <a:path w="86995" h="39369">
                <a:moveTo>
                  <a:pt x="0" y="10215"/>
                </a:moveTo>
                <a:lnTo>
                  <a:pt x="37337" y="10215"/>
                </a:lnTo>
                <a:lnTo>
                  <a:pt x="37337" y="13621"/>
                </a:lnTo>
                <a:lnTo>
                  <a:pt x="32245" y="13621"/>
                </a:lnTo>
                <a:lnTo>
                  <a:pt x="32245" y="18729"/>
                </a:lnTo>
                <a:lnTo>
                  <a:pt x="22062" y="18729"/>
                </a:lnTo>
                <a:lnTo>
                  <a:pt x="22062" y="10215"/>
                </a:lnTo>
                <a:lnTo>
                  <a:pt x="0" y="10215"/>
                </a:lnTo>
                <a:close/>
              </a:path>
              <a:path w="86995" h="39369">
                <a:moveTo>
                  <a:pt x="67887" y="15323"/>
                </a:moveTo>
                <a:lnTo>
                  <a:pt x="71281" y="15323"/>
                </a:lnTo>
                <a:lnTo>
                  <a:pt x="71281" y="18729"/>
                </a:lnTo>
                <a:lnTo>
                  <a:pt x="67887" y="18729"/>
                </a:lnTo>
                <a:lnTo>
                  <a:pt x="67887" y="15323"/>
                </a:lnTo>
                <a:close/>
              </a:path>
              <a:path w="86995" h="39369">
                <a:moveTo>
                  <a:pt x="52612" y="10215"/>
                </a:moveTo>
                <a:lnTo>
                  <a:pt x="64492" y="10215"/>
                </a:lnTo>
                <a:lnTo>
                  <a:pt x="64492" y="18729"/>
                </a:lnTo>
                <a:lnTo>
                  <a:pt x="54309" y="18729"/>
                </a:lnTo>
                <a:lnTo>
                  <a:pt x="54309" y="13621"/>
                </a:lnTo>
                <a:lnTo>
                  <a:pt x="56006" y="13621"/>
                </a:lnTo>
                <a:lnTo>
                  <a:pt x="56006" y="11918"/>
                </a:lnTo>
                <a:lnTo>
                  <a:pt x="54309" y="11918"/>
                </a:lnTo>
                <a:lnTo>
                  <a:pt x="52612" y="10215"/>
                </a:lnTo>
                <a:close/>
              </a:path>
              <a:path w="86995" h="39369">
                <a:moveTo>
                  <a:pt x="0" y="13621"/>
                </a:moveTo>
                <a:lnTo>
                  <a:pt x="3394" y="13621"/>
                </a:lnTo>
                <a:lnTo>
                  <a:pt x="0" y="13621"/>
                </a:lnTo>
                <a:close/>
              </a:path>
              <a:path w="86995" h="39369">
                <a:moveTo>
                  <a:pt x="49218" y="6810"/>
                </a:moveTo>
                <a:lnTo>
                  <a:pt x="61098" y="6810"/>
                </a:lnTo>
                <a:lnTo>
                  <a:pt x="61098" y="10215"/>
                </a:lnTo>
                <a:lnTo>
                  <a:pt x="49218" y="10215"/>
                </a:lnTo>
                <a:lnTo>
                  <a:pt x="49218" y="6810"/>
                </a:lnTo>
                <a:close/>
              </a:path>
              <a:path w="86995" h="39369">
                <a:moveTo>
                  <a:pt x="6788" y="8513"/>
                </a:moveTo>
                <a:lnTo>
                  <a:pt x="33943" y="8513"/>
                </a:lnTo>
                <a:lnTo>
                  <a:pt x="35640" y="10215"/>
                </a:lnTo>
                <a:lnTo>
                  <a:pt x="5091" y="10215"/>
                </a:lnTo>
                <a:lnTo>
                  <a:pt x="6788" y="8513"/>
                </a:lnTo>
                <a:close/>
              </a:path>
              <a:path w="86995" h="39369">
                <a:moveTo>
                  <a:pt x="10182" y="0"/>
                </a:moveTo>
                <a:lnTo>
                  <a:pt x="13577" y="0"/>
                </a:lnTo>
                <a:lnTo>
                  <a:pt x="13577" y="1702"/>
                </a:lnTo>
                <a:lnTo>
                  <a:pt x="15274" y="1702"/>
                </a:lnTo>
                <a:lnTo>
                  <a:pt x="16971" y="3405"/>
                </a:lnTo>
                <a:lnTo>
                  <a:pt x="28851" y="3405"/>
                </a:lnTo>
                <a:lnTo>
                  <a:pt x="28851" y="8513"/>
                </a:lnTo>
                <a:lnTo>
                  <a:pt x="8485" y="8513"/>
                </a:lnTo>
                <a:lnTo>
                  <a:pt x="8485" y="3405"/>
                </a:lnTo>
                <a:lnTo>
                  <a:pt x="10182" y="1702"/>
                </a:lnTo>
                <a:lnTo>
                  <a:pt x="101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6620588" y="1602087"/>
            <a:ext cx="54610" cy="31115"/>
          </a:xfrm>
          <a:custGeom>
            <a:avLst/>
            <a:gdLst/>
            <a:ahLst/>
            <a:cxnLst/>
            <a:rect l="l" t="t" r="r" b="b"/>
            <a:pathLst>
              <a:path w="54609" h="31114">
                <a:moveTo>
                  <a:pt x="5091" y="25539"/>
                </a:moveTo>
                <a:lnTo>
                  <a:pt x="10182" y="25539"/>
                </a:lnTo>
                <a:lnTo>
                  <a:pt x="8485" y="27242"/>
                </a:lnTo>
                <a:lnTo>
                  <a:pt x="8485" y="30647"/>
                </a:lnTo>
                <a:lnTo>
                  <a:pt x="6788" y="30647"/>
                </a:lnTo>
                <a:lnTo>
                  <a:pt x="5091" y="28945"/>
                </a:lnTo>
                <a:lnTo>
                  <a:pt x="5091" y="25539"/>
                </a:lnTo>
                <a:close/>
              </a:path>
              <a:path w="54609" h="31114">
                <a:moveTo>
                  <a:pt x="39033" y="27242"/>
                </a:moveTo>
                <a:lnTo>
                  <a:pt x="39033" y="30647"/>
                </a:lnTo>
                <a:lnTo>
                  <a:pt x="37336" y="30647"/>
                </a:lnTo>
                <a:lnTo>
                  <a:pt x="37336" y="28944"/>
                </a:lnTo>
                <a:lnTo>
                  <a:pt x="39033" y="27242"/>
                </a:lnTo>
                <a:close/>
              </a:path>
              <a:path w="54609" h="31114">
                <a:moveTo>
                  <a:pt x="22062" y="5107"/>
                </a:moveTo>
                <a:lnTo>
                  <a:pt x="47519" y="5107"/>
                </a:lnTo>
                <a:lnTo>
                  <a:pt x="47519" y="11918"/>
                </a:lnTo>
                <a:lnTo>
                  <a:pt x="52610" y="11918"/>
                </a:lnTo>
                <a:lnTo>
                  <a:pt x="52610" y="17026"/>
                </a:lnTo>
                <a:lnTo>
                  <a:pt x="54307" y="20431"/>
                </a:lnTo>
                <a:lnTo>
                  <a:pt x="52610" y="23837"/>
                </a:lnTo>
                <a:lnTo>
                  <a:pt x="52610" y="28945"/>
                </a:lnTo>
                <a:lnTo>
                  <a:pt x="40730" y="28945"/>
                </a:lnTo>
                <a:lnTo>
                  <a:pt x="40730" y="25539"/>
                </a:lnTo>
                <a:lnTo>
                  <a:pt x="37336" y="25539"/>
                </a:lnTo>
                <a:lnTo>
                  <a:pt x="37336" y="17026"/>
                </a:lnTo>
                <a:lnTo>
                  <a:pt x="3394" y="17026"/>
                </a:lnTo>
                <a:lnTo>
                  <a:pt x="3394" y="13621"/>
                </a:lnTo>
                <a:lnTo>
                  <a:pt x="27154" y="13621"/>
                </a:lnTo>
                <a:lnTo>
                  <a:pt x="28851" y="11918"/>
                </a:lnTo>
                <a:lnTo>
                  <a:pt x="28851" y="10215"/>
                </a:lnTo>
                <a:lnTo>
                  <a:pt x="8485" y="10215"/>
                </a:lnTo>
                <a:lnTo>
                  <a:pt x="10182" y="10215"/>
                </a:lnTo>
                <a:lnTo>
                  <a:pt x="11879" y="8513"/>
                </a:lnTo>
                <a:lnTo>
                  <a:pt x="22062" y="8513"/>
                </a:lnTo>
                <a:lnTo>
                  <a:pt x="22062" y="5107"/>
                </a:lnTo>
                <a:close/>
              </a:path>
              <a:path w="54609" h="31114">
                <a:moveTo>
                  <a:pt x="3394" y="17026"/>
                </a:moveTo>
                <a:lnTo>
                  <a:pt x="32245" y="17026"/>
                </a:lnTo>
                <a:lnTo>
                  <a:pt x="32245" y="20431"/>
                </a:lnTo>
                <a:lnTo>
                  <a:pt x="16971" y="20431"/>
                </a:lnTo>
                <a:lnTo>
                  <a:pt x="16971" y="23837"/>
                </a:lnTo>
                <a:lnTo>
                  <a:pt x="18668" y="23837"/>
                </a:lnTo>
                <a:lnTo>
                  <a:pt x="18668" y="25539"/>
                </a:lnTo>
                <a:lnTo>
                  <a:pt x="20365" y="27242"/>
                </a:lnTo>
                <a:lnTo>
                  <a:pt x="20365" y="28945"/>
                </a:lnTo>
                <a:lnTo>
                  <a:pt x="13576" y="28944"/>
                </a:lnTo>
                <a:lnTo>
                  <a:pt x="11879" y="27242"/>
                </a:lnTo>
                <a:lnTo>
                  <a:pt x="11879" y="25539"/>
                </a:lnTo>
                <a:lnTo>
                  <a:pt x="5091" y="25539"/>
                </a:lnTo>
                <a:lnTo>
                  <a:pt x="5091" y="22134"/>
                </a:lnTo>
                <a:lnTo>
                  <a:pt x="6788" y="22134"/>
                </a:lnTo>
                <a:lnTo>
                  <a:pt x="8485" y="18729"/>
                </a:lnTo>
                <a:lnTo>
                  <a:pt x="5091" y="18729"/>
                </a:lnTo>
                <a:lnTo>
                  <a:pt x="5091" y="17026"/>
                </a:lnTo>
                <a:lnTo>
                  <a:pt x="3394" y="17026"/>
                </a:lnTo>
                <a:close/>
              </a:path>
              <a:path w="54609" h="31114">
                <a:moveTo>
                  <a:pt x="37336" y="27242"/>
                </a:moveTo>
                <a:lnTo>
                  <a:pt x="39033" y="27242"/>
                </a:lnTo>
                <a:lnTo>
                  <a:pt x="37336" y="28944"/>
                </a:lnTo>
                <a:lnTo>
                  <a:pt x="37336" y="27242"/>
                </a:lnTo>
                <a:close/>
              </a:path>
              <a:path w="54609" h="31114">
                <a:moveTo>
                  <a:pt x="20365" y="20431"/>
                </a:moveTo>
                <a:lnTo>
                  <a:pt x="27153" y="20431"/>
                </a:lnTo>
                <a:lnTo>
                  <a:pt x="27153" y="22134"/>
                </a:lnTo>
                <a:lnTo>
                  <a:pt x="25456" y="22134"/>
                </a:lnTo>
                <a:lnTo>
                  <a:pt x="25456" y="25539"/>
                </a:lnTo>
                <a:lnTo>
                  <a:pt x="20365" y="25539"/>
                </a:lnTo>
                <a:lnTo>
                  <a:pt x="20365" y="20431"/>
                </a:lnTo>
                <a:close/>
              </a:path>
              <a:path w="54609" h="31114">
                <a:moveTo>
                  <a:pt x="5091" y="18729"/>
                </a:moveTo>
                <a:lnTo>
                  <a:pt x="6788" y="22134"/>
                </a:lnTo>
                <a:lnTo>
                  <a:pt x="5091" y="22134"/>
                </a:lnTo>
                <a:lnTo>
                  <a:pt x="5091" y="18729"/>
                </a:lnTo>
                <a:close/>
              </a:path>
              <a:path w="54609" h="31114">
                <a:moveTo>
                  <a:pt x="0" y="18729"/>
                </a:moveTo>
                <a:lnTo>
                  <a:pt x="2545" y="18729"/>
                </a:lnTo>
                <a:lnTo>
                  <a:pt x="0" y="20431"/>
                </a:lnTo>
                <a:lnTo>
                  <a:pt x="0" y="18729"/>
                </a:lnTo>
                <a:close/>
              </a:path>
              <a:path w="54609" h="31114">
                <a:moveTo>
                  <a:pt x="3394" y="18161"/>
                </a:moveTo>
                <a:lnTo>
                  <a:pt x="3394" y="18729"/>
                </a:lnTo>
                <a:lnTo>
                  <a:pt x="2545" y="18729"/>
                </a:lnTo>
                <a:lnTo>
                  <a:pt x="3394" y="18161"/>
                </a:lnTo>
                <a:close/>
              </a:path>
              <a:path w="54609" h="31114">
                <a:moveTo>
                  <a:pt x="3394" y="17026"/>
                </a:moveTo>
                <a:lnTo>
                  <a:pt x="5091" y="17026"/>
                </a:lnTo>
                <a:lnTo>
                  <a:pt x="3394" y="18161"/>
                </a:lnTo>
                <a:lnTo>
                  <a:pt x="3394" y="17026"/>
                </a:lnTo>
                <a:close/>
              </a:path>
              <a:path w="54609" h="31114">
                <a:moveTo>
                  <a:pt x="8485" y="10215"/>
                </a:moveTo>
                <a:lnTo>
                  <a:pt x="25456" y="10215"/>
                </a:lnTo>
                <a:lnTo>
                  <a:pt x="25456" y="13621"/>
                </a:lnTo>
                <a:lnTo>
                  <a:pt x="8485" y="13621"/>
                </a:lnTo>
                <a:lnTo>
                  <a:pt x="8485" y="10215"/>
                </a:lnTo>
                <a:close/>
              </a:path>
              <a:path w="54609" h="31114">
                <a:moveTo>
                  <a:pt x="8485" y="8513"/>
                </a:moveTo>
                <a:lnTo>
                  <a:pt x="10182" y="10215"/>
                </a:lnTo>
                <a:lnTo>
                  <a:pt x="8485" y="10215"/>
                </a:lnTo>
                <a:lnTo>
                  <a:pt x="8485" y="8513"/>
                </a:lnTo>
                <a:close/>
              </a:path>
              <a:path w="54609" h="31114">
                <a:moveTo>
                  <a:pt x="32245" y="0"/>
                </a:moveTo>
                <a:lnTo>
                  <a:pt x="35639" y="0"/>
                </a:lnTo>
                <a:lnTo>
                  <a:pt x="35639" y="1702"/>
                </a:lnTo>
                <a:lnTo>
                  <a:pt x="37336" y="3405"/>
                </a:lnTo>
                <a:lnTo>
                  <a:pt x="44125" y="3405"/>
                </a:lnTo>
                <a:lnTo>
                  <a:pt x="44125" y="5107"/>
                </a:lnTo>
                <a:lnTo>
                  <a:pt x="32245" y="5107"/>
                </a:lnTo>
                <a:lnTo>
                  <a:pt x="322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690846" y="1641248"/>
            <a:ext cx="24130" cy="19050"/>
          </a:xfrm>
          <a:custGeom>
            <a:avLst/>
            <a:gdLst/>
            <a:ahLst/>
            <a:cxnLst/>
            <a:rect l="l" t="t" r="r" b="b"/>
            <a:pathLst>
              <a:path w="24129" h="19050">
                <a:moveTo>
                  <a:pt x="1697" y="10215"/>
                </a:moveTo>
                <a:lnTo>
                  <a:pt x="10182" y="10215"/>
                </a:lnTo>
                <a:lnTo>
                  <a:pt x="10182" y="18729"/>
                </a:lnTo>
                <a:lnTo>
                  <a:pt x="1697" y="18729"/>
                </a:lnTo>
                <a:lnTo>
                  <a:pt x="1697" y="10215"/>
                </a:lnTo>
                <a:close/>
              </a:path>
              <a:path w="24129" h="19050">
                <a:moveTo>
                  <a:pt x="23760" y="11918"/>
                </a:moveTo>
                <a:lnTo>
                  <a:pt x="23760" y="17026"/>
                </a:lnTo>
                <a:lnTo>
                  <a:pt x="20366" y="17026"/>
                </a:lnTo>
                <a:lnTo>
                  <a:pt x="20366" y="13621"/>
                </a:lnTo>
                <a:lnTo>
                  <a:pt x="16971" y="13621"/>
                </a:lnTo>
                <a:lnTo>
                  <a:pt x="18669" y="11918"/>
                </a:lnTo>
                <a:lnTo>
                  <a:pt x="23760" y="11918"/>
                </a:lnTo>
                <a:close/>
              </a:path>
              <a:path w="24129" h="19050">
                <a:moveTo>
                  <a:pt x="0" y="0"/>
                </a:moveTo>
                <a:lnTo>
                  <a:pt x="1697" y="0"/>
                </a:lnTo>
                <a:lnTo>
                  <a:pt x="1697" y="3405"/>
                </a:lnTo>
                <a:lnTo>
                  <a:pt x="6788" y="3405"/>
                </a:lnTo>
                <a:lnTo>
                  <a:pt x="6788" y="8513"/>
                </a:lnTo>
                <a:lnTo>
                  <a:pt x="16971" y="8513"/>
                </a:lnTo>
                <a:lnTo>
                  <a:pt x="16971" y="13621"/>
                </a:lnTo>
                <a:lnTo>
                  <a:pt x="15274" y="11918"/>
                </a:lnTo>
                <a:lnTo>
                  <a:pt x="15274" y="10215"/>
                </a:lnTo>
                <a:lnTo>
                  <a:pt x="5091" y="10215"/>
                </a:lnTo>
                <a:lnTo>
                  <a:pt x="5091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  <a:path w="24129" h="19050">
                <a:moveTo>
                  <a:pt x="20366" y="10215"/>
                </a:moveTo>
                <a:lnTo>
                  <a:pt x="20366" y="11918"/>
                </a:lnTo>
                <a:lnTo>
                  <a:pt x="18669" y="11918"/>
                </a:lnTo>
                <a:lnTo>
                  <a:pt x="20366" y="102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7316407" y="1581655"/>
            <a:ext cx="15875" cy="20955"/>
          </a:xfrm>
          <a:custGeom>
            <a:avLst/>
            <a:gdLst/>
            <a:ahLst/>
            <a:cxnLst/>
            <a:rect l="l" t="t" r="r" b="b"/>
            <a:pathLst>
              <a:path w="15875" h="20955">
                <a:moveTo>
                  <a:pt x="1697" y="0"/>
                </a:moveTo>
                <a:lnTo>
                  <a:pt x="5091" y="0"/>
                </a:lnTo>
                <a:lnTo>
                  <a:pt x="5091" y="8513"/>
                </a:lnTo>
                <a:lnTo>
                  <a:pt x="10182" y="8513"/>
                </a:lnTo>
                <a:lnTo>
                  <a:pt x="10182" y="11918"/>
                </a:lnTo>
                <a:lnTo>
                  <a:pt x="13576" y="11918"/>
                </a:lnTo>
                <a:lnTo>
                  <a:pt x="15274" y="13621"/>
                </a:lnTo>
                <a:lnTo>
                  <a:pt x="15274" y="20431"/>
                </a:lnTo>
                <a:lnTo>
                  <a:pt x="11879" y="20431"/>
                </a:lnTo>
                <a:lnTo>
                  <a:pt x="11879" y="17026"/>
                </a:lnTo>
                <a:lnTo>
                  <a:pt x="6788" y="17026"/>
                </a:lnTo>
                <a:lnTo>
                  <a:pt x="6788" y="13621"/>
                </a:lnTo>
                <a:lnTo>
                  <a:pt x="5091" y="11918"/>
                </a:lnTo>
                <a:lnTo>
                  <a:pt x="3394" y="11918"/>
                </a:lnTo>
                <a:lnTo>
                  <a:pt x="0" y="8513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1663297" y="1617411"/>
            <a:ext cx="12065" cy="6985"/>
          </a:xfrm>
          <a:custGeom>
            <a:avLst/>
            <a:gdLst/>
            <a:ahLst/>
            <a:cxnLst/>
            <a:rect l="l" t="t" r="r" b="b"/>
            <a:pathLst>
              <a:path w="12064" h="6984">
                <a:moveTo>
                  <a:pt x="1697" y="0"/>
                </a:moveTo>
                <a:lnTo>
                  <a:pt x="11880" y="0"/>
                </a:lnTo>
                <a:lnTo>
                  <a:pt x="11880" y="3405"/>
                </a:lnTo>
                <a:lnTo>
                  <a:pt x="6788" y="3405"/>
                </a:lnTo>
                <a:lnTo>
                  <a:pt x="6788" y="6810"/>
                </a:lnTo>
                <a:lnTo>
                  <a:pt x="0" y="6810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6523852" y="1634437"/>
            <a:ext cx="12065" cy="12065"/>
          </a:xfrm>
          <a:custGeom>
            <a:avLst/>
            <a:gdLst/>
            <a:ahLst/>
            <a:cxnLst/>
            <a:rect l="l" t="t" r="r" b="b"/>
            <a:pathLst>
              <a:path w="12065" h="12064">
                <a:moveTo>
                  <a:pt x="1697" y="0"/>
                </a:moveTo>
                <a:lnTo>
                  <a:pt x="5091" y="0"/>
                </a:lnTo>
                <a:lnTo>
                  <a:pt x="5091" y="5107"/>
                </a:lnTo>
                <a:lnTo>
                  <a:pt x="6788" y="5107"/>
                </a:lnTo>
                <a:lnTo>
                  <a:pt x="8485" y="3405"/>
                </a:lnTo>
                <a:lnTo>
                  <a:pt x="11879" y="3405"/>
                </a:lnTo>
                <a:lnTo>
                  <a:pt x="11879" y="8513"/>
                </a:lnTo>
                <a:lnTo>
                  <a:pt x="8485" y="11918"/>
                </a:lnTo>
                <a:lnTo>
                  <a:pt x="1697" y="11918"/>
                </a:lnTo>
                <a:lnTo>
                  <a:pt x="1697" y="8513"/>
                </a:lnTo>
                <a:lnTo>
                  <a:pt x="0" y="6810"/>
                </a:lnTo>
                <a:lnTo>
                  <a:pt x="1697" y="5107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633145" y="1639545"/>
            <a:ext cx="8890" cy="13970"/>
          </a:xfrm>
          <a:custGeom>
            <a:avLst/>
            <a:gdLst/>
            <a:ahLst/>
            <a:cxnLst/>
            <a:rect l="l" t="t" r="r" b="b"/>
            <a:pathLst>
              <a:path w="8890" h="13969">
                <a:moveTo>
                  <a:pt x="3394" y="0"/>
                </a:moveTo>
                <a:lnTo>
                  <a:pt x="6788" y="0"/>
                </a:lnTo>
                <a:lnTo>
                  <a:pt x="6788" y="1702"/>
                </a:lnTo>
                <a:lnTo>
                  <a:pt x="8486" y="5107"/>
                </a:lnTo>
                <a:lnTo>
                  <a:pt x="8485" y="13621"/>
                </a:lnTo>
                <a:lnTo>
                  <a:pt x="0" y="13621"/>
                </a:lnTo>
                <a:lnTo>
                  <a:pt x="0" y="5107"/>
                </a:lnTo>
                <a:lnTo>
                  <a:pt x="1697" y="3405"/>
                </a:lnTo>
                <a:lnTo>
                  <a:pt x="3394" y="3405"/>
                </a:lnTo>
                <a:lnTo>
                  <a:pt x="33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2050241" y="1603789"/>
            <a:ext cx="6985" cy="8890"/>
          </a:xfrm>
          <a:custGeom>
            <a:avLst/>
            <a:gdLst/>
            <a:ahLst/>
            <a:cxnLst/>
            <a:rect l="l" t="t" r="r" b="b"/>
            <a:pathLst>
              <a:path w="6985" h="8890">
                <a:moveTo>
                  <a:pt x="0" y="0"/>
                </a:moveTo>
                <a:lnTo>
                  <a:pt x="6788" y="0"/>
                </a:lnTo>
                <a:lnTo>
                  <a:pt x="6788" y="8513"/>
                </a:lnTo>
                <a:lnTo>
                  <a:pt x="0" y="8513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1082882" y="1644653"/>
            <a:ext cx="15875" cy="6985"/>
          </a:xfrm>
          <a:custGeom>
            <a:avLst/>
            <a:gdLst/>
            <a:ahLst/>
            <a:cxnLst/>
            <a:rect l="l" t="t" r="r" b="b"/>
            <a:pathLst>
              <a:path w="15875" h="6985">
                <a:moveTo>
                  <a:pt x="13577" y="5959"/>
                </a:moveTo>
                <a:lnTo>
                  <a:pt x="13577" y="6810"/>
                </a:lnTo>
                <a:lnTo>
                  <a:pt x="11880" y="6810"/>
                </a:lnTo>
                <a:lnTo>
                  <a:pt x="13577" y="5959"/>
                </a:lnTo>
                <a:close/>
              </a:path>
              <a:path w="15875" h="6985">
                <a:moveTo>
                  <a:pt x="13577" y="5107"/>
                </a:moveTo>
                <a:lnTo>
                  <a:pt x="15274" y="5107"/>
                </a:lnTo>
                <a:lnTo>
                  <a:pt x="13577" y="5959"/>
                </a:lnTo>
                <a:lnTo>
                  <a:pt x="13577" y="5107"/>
                </a:lnTo>
                <a:close/>
              </a:path>
              <a:path w="15875" h="6985">
                <a:moveTo>
                  <a:pt x="3394" y="3405"/>
                </a:moveTo>
                <a:lnTo>
                  <a:pt x="13577" y="3405"/>
                </a:lnTo>
                <a:lnTo>
                  <a:pt x="13577" y="5107"/>
                </a:lnTo>
                <a:lnTo>
                  <a:pt x="5091" y="5107"/>
                </a:lnTo>
                <a:lnTo>
                  <a:pt x="3394" y="3405"/>
                </a:lnTo>
                <a:close/>
              </a:path>
              <a:path w="15875" h="6985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2649325" y="1615708"/>
            <a:ext cx="8890" cy="8890"/>
          </a:xfrm>
          <a:custGeom>
            <a:avLst/>
            <a:gdLst/>
            <a:ahLst/>
            <a:cxnLst/>
            <a:rect l="l" t="t" r="r" b="b"/>
            <a:pathLst>
              <a:path w="8889" h="8890">
                <a:moveTo>
                  <a:pt x="0" y="0"/>
                </a:moveTo>
                <a:lnTo>
                  <a:pt x="3394" y="0"/>
                </a:lnTo>
                <a:lnTo>
                  <a:pt x="3394" y="5107"/>
                </a:lnTo>
                <a:lnTo>
                  <a:pt x="6788" y="5107"/>
                </a:lnTo>
                <a:lnTo>
                  <a:pt x="8486" y="6810"/>
                </a:lnTo>
                <a:lnTo>
                  <a:pt x="8486" y="8513"/>
                </a:lnTo>
                <a:lnTo>
                  <a:pt x="0" y="851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4947226" y="1649761"/>
            <a:ext cx="3810" cy="12065"/>
          </a:xfrm>
          <a:custGeom>
            <a:avLst/>
            <a:gdLst/>
            <a:ahLst/>
            <a:cxnLst/>
            <a:rect l="l" t="t" r="r" b="b"/>
            <a:pathLst>
              <a:path w="3810" h="12064">
                <a:moveTo>
                  <a:pt x="0" y="0"/>
                </a:moveTo>
                <a:lnTo>
                  <a:pt x="3394" y="0"/>
                </a:lnTo>
                <a:lnTo>
                  <a:pt x="3394" y="10215"/>
                </a:lnTo>
                <a:lnTo>
                  <a:pt x="1697" y="11918"/>
                </a:lnTo>
                <a:lnTo>
                  <a:pt x="0" y="1191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3519947" y="1641248"/>
            <a:ext cx="8890" cy="8890"/>
          </a:xfrm>
          <a:custGeom>
            <a:avLst/>
            <a:gdLst/>
            <a:ahLst/>
            <a:cxnLst/>
            <a:rect l="l" t="t" r="r" b="b"/>
            <a:pathLst>
              <a:path w="8889" h="8889">
                <a:moveTo>
                  <a:pt x="1697" y="0"/>
                </a:moveTo>
                <a:lnTo>
                  <a:pt x="6788" y="0"/>
                </a:lnTo>
                <a:lnTo>
                  <a:pt x="6788" y="1702"/>
                </a:lnTo>
                <a:lnTo>
                  <a:pt x="8485" y="3405"/>
                </a:lnTo>
                <a:lnTo>
                  <a:pt x="8485" y="8513"/>
                </a:lnTo>
                <a:lnTo>
                  <a:pt x="5091" y="8513"/>
                </a:lnTo>
                <a:lnTo>
                  <a:pt x="5091" y="6810"/>
                </a:lnTo>
                <a:lnTo>
                  <a:pt x="3394" y="5107"/>
                </a:lnTo>
                <a:lnTo>
                  <a:pt x="0" y="5107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1632749" y="1625924"/>
            <a:ext cx="6985" cy="8890"/>
          </a:xfrm>
          <a:custGeom>
            <a:avLst/>
            <a:gdLst/>
            <a:ahLst/>
            <a:cxnLst/>
            <a:rect l="l" t="t" r="r" b="b"/>
            <a:pathLst>
              <a:path w="6985" h="8889">
                <a:moveTo>
                  <a:pt x="0" y="0"/>
                </a:moveTo>
                <a:lnTo>
                  <a:pt x="6788" y="0"/>
                </a:lnTo>
                <a:lnTo>
                  <a:pt x="6788" y="8513"/>
                </a:lnTo>
                <a:lnTo>
                  <a:pt x="5091" y="8513"/>
                </a:lnTo>
                <a:lnTo>
                  <a:pt x="3394" y="681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2949715" y="1620816"/>
            <a:ext cx="8890" cy="5715"/>
          </a:xfrm>
          <a:custGeom>
            <a:avLst/>
            <a:gdLst/>
            <a:ahLst/>
            <a:cxnLst/>
            <a:rect l="l" t="t" r="r" b="b"/>
            <a:pathLst>
              <a:path w="8889" h="5714">
                <a:moveTo>
                  <a:pt x="3394" y="3405"/>
                </a:moveTo>
                <a:lnTo>
                  <a:pt x="8486" y="3405"/>
                </a:lnTo>
                <a:lnTo>
                  <a:pt x="8486" y="5107"/>
                </a:lnTo>
                <a:lnTo>
                  <a:pt x="3394" y="5107"/>
                </a:lnTo>
                <a:lnTo>
                  <a:pt x="3394" y="3405"/>
                </a:lnTo>
                <a:close/>
              </a:path>
              <a:path w="8889" h="5714">
                <a:moveTo>
                  <a:pt x="8485" y="0"/>
                </a:moveTo>
                <a:lnTo>
                  <a:pt x="8485" y="3405"/>
                </a:lnTo>
                <a:lnTo>
                  <a:pt x="0" y="3405"/>
                </a:lnTo>
                <a:lnTo>
                  <a:pt x="0" y="1702"/>
                </a:lnTo>
                <a:lnTo>
                  <a:pt x="5091" y="1702"/>
                </a:lnTo>
                <a:lnTo>
                  <a:pt x="84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889410" y="1639545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4">
                <a:moveTo>
                  <a:pt x="0" y="0"/>
                </a:moveTo>
                <a:lnTo>
                  <a:pt x="8485" y="0"/>
                </a:lnTo>
                <a:lnTo>
                  <a:pt x="8485" y="3405"/>
                </a:lnTo>
                <a:lnTo>
                  <a:pt x="6788" y="3405"/>
                </a:lnTo>
                <a:lnTo>
                  <a:pt x="5091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g object 40"/>
          <p:cNvSpPr/>
          <p:nvPr/>
        </p:nvSpPr>
        <p:spPr>
          <a:xfrm>
            <a:off x="624659" y="1656571"/>
            <a:ext cx="5715" cy="6985"/>
          </a:xfrm>
          <a:custGeom>
            <a:avLst/>
            <a:gdLst/>
            <a:ahLst/>
            <a:cxnLst/>
            <a:rect l="l" t="t" r="r" b="b"/>
            <a:pathLst>
              <a:path w="5715" h="6985">
                <a:moveTo>
                  <a:pt x="0" y="0"/>
                </a:moveTo>
                <a:lnTo>
                  <a:pt x="5091" y="0"/>
                </a:lnTo>
                <a:lnTo>
                  <a:pt x="5091" y="6810"/>
                </a:lnTo>
                <a:lnTo>
                  <a:pt x="1697" y="6810"/>
                </a:lnTo>
                <a:lnTo>
                  <a:pt x="1697" y="5107"/>
                </a:lnTo>
                <a:lnTo>
                  <a:pt x="0" y="6810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g object 41"/>
          <p:cNvSpPr/>
          <p:nvPr/>
        </p:nvSpPr>
        <p:spPr>
          <a:xfrm>
            <a:off x="2759637" y="1615708"/>
            <a:ext cx="3810" cy="8890"/>
          </a:xfrm>
          <a:custGeom>
            <a:avLst/>
            <a:gdLst/>
            <a:ahLst/>
            <a:cxnLst/>
            <a:rect l="l" t="t" r="r" b="b"/>
            <a:pathLst>
              <a:path w="3810" h="8890">
                <a:moveTo>
                  <a:pt x="0" y="0"/>
                </a:moveTo>
                <a:lnTo>
                  <a:pt x="3394" y="0"/>
                </a:lnTo>
                <a:lnTo>
                  <a:pt x="3394" y="6810"/>
                </a:lnTo>
                <a:lnTo>
                  <a:pt x="1697" y="6810"/>
                </a:lnTo>
                <a:lnTo>
                  <a:pt x="1697" y="8513"/>
                </a:lnTo>
                <a:lnTo>
                  <a:pt x="0" y="851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g object 42"/>
          <p:cNvSpPr/>
          <p:nvPr/>
        </p:nvSpPr>
        <p:spPr>
          <a:xfrm>
            <a:off x="784189" y="1636140"/>
            <a:ext cx="3810" cy="8890"/>
          </a:xfrm>
          <a:custGeom>
            <a:avLst/>
            <a:gdLst/>
            <a:ahLst/>
            <a:cxnLst/>
            <a:rect l="l" t="t" r="r" b="b"/>
            <a:pathLst>
              <a:path w="3809" h="8889">
                <a:moveTo>
                  <a:pt x="3394" y="8513"/>
                </a:moveTo>
                <a:lnTo>
                  <a:pt x="0" y="8513"/>
                </a:lnTo>
                <a:lnTo>
                  <a:pt x="0" y="0"/>
                </a:lnTo>
                <a:lnTo>
                  <a:pt x="3394" y="0"/>
                </a:lnTo>
                <a:lnTo>
                  <a:pt x="3394" y="85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g object 43"/>
          <p:cNvSpPr/>
          <p:nvPr/>
        </p:nvSpPr>
        <p:spPr>
          <a:xfrm>
            <a:off x="5240828" y="1658274"/>
            <a:ext cx="6985" cy="3810"/>
          </a:xfrm>
          <a:custGeom>
            <a:avLst/>
            <a:gdLst/>
            <a:ahLst/>
            <a:cxnLst/>
            <a:rect l="l" t="t" r="r" b="b"/>
            <a:pathLst>
              <a:path w="6985" h="3810">
                <a:moveTo>
                  <a:pt x="3394" y="0"/>
                </a:moveTo>
                <a:lnTo>
                  <a:pt x="6788" y="0"/>
                </a:lnTo>
                <a:lnTo>
                  <a:pt x="6788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1702"/>
                </a:lnTo>
                <a:lnTo>
                  <a:pt x="33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3068514" y="1639545"/>
            <a:ext cx="8890" cy="5715"/>
          </a:xfrm>
          <a:custGeom>
            <a:avLst/>
            <a:gdLst/>
            <a:ahLst/>
            <a:cxnLst/>
            <a:rect l="l" t="t" r="r" b="b"/>
            <a:pathLst>
              <a:path w="8889" h="5714">
                <a:moveTo>
                  <a:pt x="8485" y="5107"/>
                </a:moveTo>
                <a:lnTo>
                  <a:pt x="0" y="5107"/>
                </a:lnTo>
                <a:lnTo>
                  <a:pt x="0" y="0"/>
                </a:lnTo>
                <a:lnTo>
                  <a:pt x="8486" y="0"/>
                </a:lnTo>
                <a:lnTo>
                  <a:pt x="8485" y="51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648419" y="1658274"/>
            <a:ext cx="10795" cy="3810"/>
          </a:xfrm>
          <a:custGeom>
            <a:avLst/>
            <a:gdLst/>
            <a:ahLst/>
            <a:cxnLst/>
            <a:rect l="l" t="t" r="r" b="b"/>
            <a:pathLst>
              <a:path w="10795" h="3810">
                <a:moveTo>
                  <a:pt x="0" y="0"/>
                </a:moveTo>
                <a:lnTo>
                  <a:pt x="8485" y="0"/>
                </a:lnTo>
                <a:lnTo>
                  <a:pt x="10182" y="1702"/>
                </a:lnTo>
                <a:lnTo>
                  <a:pt x="10182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7146695" y="1568034"/>
            <a:ext cx="6985" cy="3810"/>
          </a:xfrm>
          <a:custGeom>
            <a:avLst/>
            <a:gdLst/>
            <a:ahLst/>
            <a:cxnLst/>
            <a:rect l="l" t="t" r="r" b="b"/>
            <a:pathLst>
              <a:path w="6984" h="3809">
                <a:moveTo>
                  <a:pt x="0" y="0"/>
                </a:moveTo>
                <a:lnTo>
                  <a:pt x="6788" y="0"/>
                </a:lnTo>
                <a:lnTo>
                  <a:pt x="6788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47"/>
          <p:cNvSpPr/>
          <p:nvPr/>
        </p:nvSpPr>
        <p:spPr>
          <a:xfrm>
            <a:off x="6640953" y="1632734"/>
            <a:ext cx="6985" cy="3810"/>
          </a:xfrm>
          <a:custGeom>
            <a:avLst/>
            <a:gdLst/>
            <a:ahLst/>
            <a:cxnLst/>
            <a:rect l="l" t="t" r="r" b="b"/>
            <a:pathLst>
              <a:path w="6984" h="3810">
                <a:moveTo>
                  <a:pt x="0" y="0"/>
                </a:moveTo>
                <a:lnTo>
                  <a:pt x="6788" y="0"/>
                </a:lnTo>
                <a:lnTo>
                  <a:pt x="6788" y="1702"/>
                </a:lnTo>
                <a:lnTo>
                  <a:pt x="5091" y="1702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g object 48"/>
          <p:cNvSpPr/>
          <p:nvPr/>
        </p:nvSpPr>
        <p:spPr>
          <a:xfrm>
            <a:off x="1199983" y="1637842"/>
            <a:ext cx="8890" cy="3810"/>
          </a:xfrm>
          <a:custGeom>
            <a:avLst/>
            <a:gdLst/>
            <a:ahLst/>
            <a:cxnLst/>
            <a:rect l="l" t="t" r="r" b="b"/>
            <a:pathLst>
              <a:path w="8890" h="3810">
                <a:moveTo>
                  <a:pt x="0" y="0"/>
                </a:moveTo>
                <a:lnTo>
                  <a:pt x="8485" y="0"/>
                </a:lnTo>
                <a:lnTo>
                  <a:pt x="8485" y="3405"/>
                </a:lnTo>
                <a:lnTo>
                  <a:pt x="1697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g object 49"/>
          <p:cNvSpPr/>
          <p:nvPr/>
        </p:nvSpPr>
        <p:spPr>
          <a:xfrm>
            <a:off x="3253499" y="1637842"/>
            <a:ext cx="6985" cy="3810"/>
          </a:xfrm>
          <a:custGeom>
            <a:avLst/>
            <a:gdLst/>
            <a:ahLst/>
            <a:cxnLst/>
            <a:rect l="l" t="t" r="r" b="b"/>
            <a:pathLst>
              <a:path w="6985" h="3810">
                <a:moveTo>
                  <a:pt x="0" y="0"/>
                </a:moveTo>
                <a:lnTo>
                  <a:pt x="1697" y="0"/>
                </a:lnTo>
                <a:lnTo>
                  <a:pt x="6788" y="0"/>
                </a:lnTo>
                <a:lnTo>
                  <a:pt x="6788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g object 50"/>
          <p:cNvSpPr/>
          <p:nvPr/>
        </p:nvSpPr>
        <p:spPr>
          <a:xfrm>
            <a:off x="2377785" y="1608897"/>
            <a:ext cx="6985" cy="3810"/>
          </a:xfrm>
          <a:custGeom>
            <a:avLst/>
            <a:gdLst/>
            <a:ahLst/>
            <a:cxnLst/>
            <a:rect l="l" t="t" r="r" b="b"/>
            <a:pathLst>
              <a:path w="6985" h="3809">
                <a:moveTo>
                  <a:pt x="0" y="0"/>
                </a:moveTo>
                <a:lnTo>
                  <a:pt x="5091" y="0"/>
                </a:lnTo>
                <a:lnTo>
                  <a:pt x="5091" y="1702"/>
                </a:lnTo>
                <a:lnTo>
                  <a:pt x="6788" y="1702"/>
                </a:lnTo>
                <a:lnTo>
                  <a:pt x="6788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3631958" y="1636140"/>
            <a:ext cx="3810" cy="8890"/>
          </a:xfrm>
          <a:custGeom>
            <a:avLst/>
            <a:gdLst/>
            <a:ahLst/>
            <a:cxnLst/>
            <a:rect l="l" t="t" r="r" b="b"/>
            <a:pathLst>
              <a:path w="3810" h="8889">
                <a:moveTo>
                  <a:pt x="0" y="0"/>
                </a:moveTo>
                <a:lnTo>
                  <a:pt x="3394" y="0"/>
                </a:lnTo>
                <a:lnTo>
                  <a:pt x="3394" y="8513"/>
                </a:lnTo>
                <a:lnTo>
                  <a:pt x="0" y="8513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52"/>
          <p:cNvSpPr/>
          <p:nvPr/>
        </p:nvSpPr>
        <p:spPr>
          <a:xfrm>
            <a:off x="4183522" y="1641248"/>
            <a:ext cx="8890" cy="3810"/>
          </a:xfrm>
          <a:custGeom>
            <a:avLst/>
            <a:gdLst/>
            <a:ahLst/>
            <a:cxnLst/>
            <a:rect l="l" t="t" r="r" b="b"/>
            <a:pathLst>
              <a:path w="8889" h="3810">
                <a:moveTo>
                  <a:pt x="0" y="0"/>
                </a:moveTo>
                <a:lnTo>
                  <a:pt x="8485" y="0"/>
                </a:lnTo>
                <a:lnTo>
                  <a:pt x="8485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53"/>
          <p:cNvSpPr/>
          <p:nvPr/>
        </p:nvSpPr>
        <p:spPr>
          <a:xfrm>
            <a:off x="592414" y="1649761"/>
            <a:ext cx="8890" cy="3810"/>
          </a:xfrm>
          <a:custGeom>
            <a:avLst/>
            <a:gdLst/>
            <a:ahLst/>
            <a:cxnLst/>
            <a:rect l="l" t="t" r="r" b="b"/>
            <a:pathLst>
              <a:path w="8890" h="3810">
                <a:moveTo>
                  <a:pt x="1697" y="0"/>
                </a:moveTo>
                <a:lnTo>
                  <a:pt x="5091" y="0"/>
                </a:lnTo>
                <a:lnTo>
                  <a:pt x="8485" y="0"/>
                </a:lnTo>
                <a:lnTo>
                  <a:pt x="8485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g object 54"/>
          <p:cNvSpPr/>
          <p:nvPr/>
        </p:nvSpPr>
        <p:spPr>
          <a:xfrm>
            <a:off x="2780003" y="1612303"/>
            <a:ext cx="3810" cy="6985"/>
          </a:xfrm>
          <a:custGeom>
            <a:avLst/>
            <a:gdLst/>
            <a:ahLst/>
            <a:cxnLst/>
            <a:rect l="l" t="t" r="r" b="b"/>
            <a:pathLst>
              <a:path w="3810" h="6984">
                <a:moveTo>
                  <a:pt x="0" y="0"/>
                </a:moveTo>
                <a:lnTo>
                  <a:pt x="3394" y="0"/>
                </a:lnTo>
                <a:lnTo>
                  <a:pt x="3394" y="6810"/>
                </a:lnTo>
                <a:lnTo>
                  <a:pt x="0" y="681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g object 55"/>
          <p:cNvSpPr/>
          <p:nvPr/>
        </p:nvSpPr>
        <p:spPr>
          <a:xfrm>
            <a:off x="6707140" y="1588466"/>
            <a:ext cx="3810" cy="6985"/>
          </a:xfrm>
          <a:custGeom>
            <a:avLst/>
            <a:gdLst/>
            <a:ahLst/>
            <a:cxnLst/>
            <a:rect l="l" t="t" r="r" b="b"/>
            <a:pathLst>
              <a:path w="3809" h="6984">
                <a:moveTo>
                  <a:pt x="0" y="0"/>
                </a:moveTo>
                <a:lnTo>
                  <a:pt x="3394" y="0"/>
                </a:lnTo>
                <a:lnTo>
                  <a:pt x="3394" y="5107"/>
                </a:lnTo>
                <a:lnTo>
                  <a:pt x="1697" y="6810"/>
                </a:lnTo>
                <a:lnTo>
                  <a:pt x="0" y="681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g object 56"/>
          <p:cNvSpPr/>
          <p:nvPr/>
        </p:nvSpPr>
        <p:spPr>
          <a:xfrm>
            <a:off x="4584043" y="1639545"/>
            <a:ext cx="5715" cy="6985"/>
          </a:xfrm>
          <a:custGeom>
            <a:avLst/>
            <a:gdLst/>
            <a:ahLst/>
            <a:cxnLst/>
            <a:rect l="l" t="t" r="r" b="b"/>
            <a:pathLst>
              <a:path w="5714" h="6985">
                <a:moveTo>
                  <a:pt x="0" y="0"/>
                </a:moveTo>
                <a:lnTo>
                  <a:pt x="5091" y="0"/>
                </a:lnTo>
                <a:lnTo>
                  <a:pt x="5091" y="6810"/>
                </a:lnTo>
                <a:lnTo>
                  <a:pt x="3394" y="6810"/>
                </a:lnTo>
                <a:lnTo>
                  <a:pt x="0" y="5107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g object 57"/>
          <p:cNvSpPr/>
          <p:nvPr/>
        </p:nvSpPr>
        <p:spPr>
          <a:xfrm>
            <a:off x="3311202" y="1632734"/>
            <a:ext cx="8890" cy="5715"/>
          </a:xfrm>
          <a:custGeom>
            <a:avLst/>
            <a:gdLst/>
            <a:ahLst/>
            <a:cxnLst/>
            <a:rect l="l" t="t" r="r" b="b"/>
            <a:pathLst>
              <a:path w="8889" h="5714">
                <a:moveTo>
                  <a:pt x="5091" y="0"/>
                </a:moveTo>
                <a:lnTo>
                  <a:pt x="8485" y="0"/>
                </a:lnTo>
                <a:lnTo>
                  <a:pt x="8485" y="5107"/>
                </a:lnTo>
                <a:lnTo>
                  <a:pt x="0" y="5107"/>
                </a:lnTo>
                <a:lnTo>
                  <a:pt x="0" y="1702"/>
                </a:lnTo>
                <a:lnTo>
                  <a:pt x="1697" y="1702"/>
                </a:lnTo>
                <a:lnTo>
                  <a:pt x="50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g object 58"/>
          <p:cNvSpPr/>
          <p:nvPr/>
        </p:nvSpPr>
        <p:spPr>
          <a:xfrm>
            <a:off x="1904288" y="1653166"/>
            <a:ext cx="3810" cy="6985"/>
          </a:xfrm>
          <a:custGeom>
            <a:avLst/>
            <a:gdLst/>
            <a:ahLst/>
            <a:cxnLst/>
            <a:rect l="l" t="t" r="r" b="b"/>
            <a:pathLst>
              <a:path w="3810" h="6985">
                <a:moveTo>
                  <a:pt x="0" y="0"/>
                </a:moveTo>
                <a:lnTo>
                  <a:pt x="3394" y="0"/>
                </a:lnTo>
                <a:lnTo>
                  <a:pt x="3394" y="6810"/>
                </a:lnTo>
                <a:lnTo>
                  <a:pt x="0" y="681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g object 59"/>
          <p:cNvSpPr/>
          <p:nvPr/>
        </p:nvSpPr>
        <p:spPr>
          <a:xfrm>
            <a:off x="3399452" y="1637842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4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1697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g object 60"/>
          <p:cNvSpPr/>
          <p:nvPr/>
        </p:nvSpPr>
        <p:spPr>
          <a:xfrm>
            <a:off x="1369695" y="1632736"/>
            <a:ext cx="13970" cy="5715"/>
          </a:xfrm>
          <a:custGeom>
            <a:avLst/>
            <a:gdLst/>
            <a:ahLst/>
            <a:cxnLst/>
            <a:rect l="l" t="t" r="r" b="b"/>
            <a:pathLst>
              <a:path w="13969" h="5714">
                <a:moveTo>
                  <a:pt x="5080" y="0"/>
                </a:moveTo>
                <a:lnTo>
                  <a:pt x="3390" y="0"/>
                </a:lnTo>
                <a:lnTo>
                  <a:pt x="0" y="0"/>
                </a:lnTo>
                <a:lnTo>
                  <a:pt x="0" y="5105"/>
                </a:lnTo>
                <a:lnTo>
                  <a:pt x="5080" y="5105"/>
                </a:lnTo>
                <a:lnTo>
                  <a:pt x="5080" y="0"/>
                </a:lnTo>
                <a:close/>
              </a:path>
              <a:path w="13969" h="5714">
                <a:moveTo>
                  <a:pt x="13576" y="3403"/>
                </a:moveTo>
                <a:lnTo>
                  <a:pt x="11874" y="1701"/>
                </a:lnTo>
                <a:lnTo>
                  <a:pt x="10172" y="1701"/>
                </a:lnTo>
                <a:lnTo>
                  <a:pt x="8483" y="3403"/>
                </a:lnTo>
                <a:lnTo>
                  <a:pt x="10172" y="5105"/>
                </a:lnTo>
                <a:lnTo>
                  <a:pt x="13576" y="5105"/>
                </a:lnTo>
                <a:lnTo>
                  <a:pt x="13576" y="34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g object 61"/>
          <p:cNvSpPr/>
          <p:nvPr/>
        </p:nvSpPr>
        <p:spPr>
          <a:xfrm>
            <a:off x="1091367" y="1671895"/>
            <a:ext cx="5715" cy="5715"/>
          </a:xfrm>
          <a:custGeom>
            <a:avLst/>
            <a:gdLst/>
            <a:ahLst/>
            <a:cxnLst/>
            <a:rect l="l" t="t" r="r" b="b"/>
            <a:pathLst>
              <a:path w="5715" h="5714">
                <a:moveTo>
                  <a:pt x="0" y="0"/>
                </a:moveTo>
                <a:lnTo>
                  <a:pt x="1697" y="0"/>
                </a:lnTo>
                <a:lnTo>
                  <a:pt x="3394" y="1702"/>
                </a:lnTo>
                <a:lnTo>
                  <a:pt x="5091" y="1702"/>
                </a:lnTo>
                <a:lnTo>
                  <a:pt x="5091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g object 62"/>
          <p:cNvSpPr/>
          <p:nvPr/>
        </p:nvSpPr>
        <p:spPr>
          <a:xfrm>
            <a:off x="7161969" y="1568034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g object 63"/>
          <p:cNvSpPr/>
          <p:nvPr/>
        </p:nvSpPr>
        <p:spPr>
          <a:xfrm>
            <a:off x="1508848" y="1620824"/>
            <a:ext cx="22225" cy="12065"/>
          </a:xfrm>
          <a:custGeom>
            <a:avLst/>
            <a:gdLst/>
            <a:ahLst/>
            <a:cxnLst/>
            <a:rect l="l" t="t" r="r" b="b"/>
            <a:pathLst>
              <a:path w="22225" h="12064">
                <a:moveTo>
                  <a:pt x="3403" y="0"/>
                </a:moveTo>
                <a:lnTo>
                  <a:pt x="1701" y="1701"/>
                </a:lnTo>
                <a:lnTo>
                  <a:pt x="0" y="1701"/>
                </a:lnTo>
                <a:lnTo>
                  <a:pt x="0" y="3403"/>
                </a:lnTo>
                <a:lnTo>
                  <a:pt x="3403" y="3403"/>
                </a:lnTo>
                <a:lnTo>
                  <a:pt x="3403" y="0"/>
                </a:lnTo>
                <a:close/>
              </a:path>
              <a:path w="22225" h="12064">
                <a:moveTo>
                  <a:pt x="22072" y="6807"/>
                </a:moveTo>
                <a:lnTo>
                  <a:pt x="18669" y="6807"/>
                </a:lnTo>
                <a:lnTo>
                  <a:pt x="16979" y="8509"/>
                </a:lnTo>
                <a:lnTo>
                  <a:pt x="16979" y="11912"/>
                </a:lnTo>
                <a:lnTo>
                  <a:pt x="22072" y="11912"/>
                </a:lnTo>
                <a:lnTo>
                  <a:pt x="22072" y="68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g object 64"/>
          <p:cNvSpPr/>
          <p:nvPr/>
        </p:nvSpPr>
        <p:spPr>
          <a:xfrm>
            <a:off x="1162647" y="1644653"/>
            <a:ext cx="5715" cy="5715"/>
          </a:xfrm>
          <a:custGeom>
            <a:avLst/>
            <a:gdLst/>
            <a:ahLst/>
            <a:cxnLst/>
            <a:rect l="l" t="t" r="r" b="b"/>
            <a:pathLst>
              <a:path w="5715" h="5714">
                <a:moveTo>
                  <a:pt x="0" y="0"/>
                </a:moveTo>
                <a:lnTo>
                  <a:pt x="3394" y="0"/>
                </a:lnTo>
                <a:lnTo>
                  <a:pt x="5091" y="1702"/>
                </a:lnTo>
                <a:lnTo>
                  <a:pt x="5091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g object 65"/>
          <p:cNvSpPr/>
          <p:nvPr/>
        </p:nvSpPr>
        <p:spPr>
          <a:xfrm>
            <a:off x="682362" y="1644653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4">
                <a:moveTo>
                  <a:pt x="0" y="0"/>
                </a:moveTo>
                <a:lnTo>
                  <a:pt x="3394" y="0"/>
                </a:lnTo>
                <a:lnTo>
                  <a:pt x="3394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g object 66"/>
          <p:cNvSpPr/>
          <p:nvPr/>
        </p:nvSpPr>
        <p:spPr>
          <a:xfrm>
            <a:off x="955598" y="1646355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1697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  <a:path w="3809" h="3810">
                <a:moveTo>
                  <a:pt x="0" y="1702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g object 67"/>
          <p:cNvSpPr/>
          <p:nvPr/>
        </p:nvSpPr>
        <p:spPr>
          <a:xfrm>
            <a:off x="5671897" y="1656571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4">
                <a:moveTo>
                  <a:pt x="0" y="0"/>
                </a:moveTo>
                <a:lnTo>
                  <a:pt x="3394" y="0"/>
                </a:lnTo>
                <a:lnTo>
                  <a:pt x="3394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g object 68"/>
          <p:cNvSpPr/>
          <p:nvPr/>
        </p:nvSpPr>
        <p:spPr>
          <a:xfrm>
            <a:off x="1181315" y="1673598"/>
            <a:ext cx="5715" cy="5715"/>
          </a:xfrm>
          <a:custGeom>
            <a:avLst/>
            <a:gdLst/>
            <a:ahLst/>
            <a:cxnLst/>
            <a:rect l="l" t="t" r="r" b="b"/>
            <a:pathLst>
              <a:path w="5715" h="5714">
                <a:moveTo>
                  <a:pt x="1697" y="0"/>
                </a:moveTo>
                <a:lnTo>
                  <a:pt x="5091" y="0"/>
                </a:lnTo>
                <a:lnTo>
                  <a:pt x="5091" y="5107"/>
                </a:lnTo>
                <a:lnTo>
                  <a:pt x="0" y="5107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g object 69"/>
          <p:cNvSpPr/>
          <p:nvPr/>
        </p:nvSpPr>
        <p:spPr>
          <a:xfrm>
            <a:off x="5028688" y="1653166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4">
                <a:moveTo>
                  <a:pt x="0" y="0"/>
                </a:moveTo>
                <a:lnTo>
                  <a:pt x="3394" y="0"/>
                </a:lnTo>
                <a:lnTo>
                  <a:pt x="3394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g object 70"/>
          <p:cNvSpPr/>
          <p:nvPr/>
        </p:nvSpPr>
        <p:spPr>
          <a:xfrm>
            <a:off x="4293835" y="1658274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4">
                <a:moveTo>
                  <a:pt x="3394" y="3405"/>
                </a:moveTo>
                <a:lnTo>
                  <a:pt x="3394" y="5107"/>
                </a:lnTo>
                <a:lnTo>
                  <a:pt x="1697" y="5107"/>
                </a:lnTo>
                <a:lnTo>
                  <a:pt x="3394" y="3405"/>
                </a:lnTo>
                <a:close/>
              </a:path>
              <a:path w="3810" h="5714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g object 71"/>
          <p:cNvSpPr/>
          <p:nvPr/>
        </p:nvSpPr>
        <p:spPr>
          <a:xfrm>
            <a:off x="5356233" y="1685516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4">
                <a:moveTo>
                  <a:pt x="0" y="0"/>
                </a:moveTo>
                <a:lnTo>
                  <a:pt x="5091" y="0"/>
                </a:lnTo>
                <a:lnTo>
                  <a:pt x="5091" y="3405"/>
                </a:lnTo>
                <a:lnTo>
                  <a:pt x="3394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g object 72"/>
          <p:cNvSpPr/>
          <p:nvPr/>
        </p:nvSpPr>
        <p:spPr>
          <a:xfrm>
            <a:off x="2649325" y="160889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09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g object 73"/>
          <p:cNvSpPr/>
          <p:nvPr/>
        </p:nvSpPr>
        <p:spPr>
          <a:xfrm>
            <a:off x="2988749" y="1627627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4">
                <a:moveTo>
                  <a:pt x="1697" y="0"/>
                </a:moveTo>
                <a:lnTo>
                  <a:pt x="5091" y="0"/>
                </a:lnTo>
                <a:lnTo>
                  <a:pt x="5091" y="1702"/>
                </a:lnTo>
                <a:lnTo>
                  <a:pt x="3394" y="3405"/>
                </a:lnTo>
                <a:lnTo>
                  <a:pt x="3394" y="5107"/>
                </a:lnTo>
                <a:lnTo>
                  <a:pt x="0" y="5107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g object 74"/>
          <p:cNvSpPr/>
          <p:nvPr/>
        </p:nvSpPr>
        <p:spPr>
          <a:xfrm>
            <a:off x="1293325" y="1641248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4">
                <a:moveTo>
                  <a:pt x="0" y="0"/>
                </a:moveTo>
                <a:lnTo>
                  <a:pt x="3394" y="0"/>
                </a:lnTo>
                <a:lnTo>
                  <a:pt x="3394" y="5107"/>
                </a:lnTo>
                <a:lnTo>
                  <a:pt x="1697" y="5107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g object 75"/>
          <p:cNvSpPr/>
          <p:nvPr/>
        </p:nvSpPr>
        <p:spPr>
          <a:xfrm>
            <a:off x="7077113" y="1568034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g object 76"/>
          <p:cNvSpPr/>
          <p:nvPr/>
        </p:nvSpPr>
        <p:spPr>
          <a:xfrm>
            <a:off x="2006116" y="1612303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09">
                <a:moveTo>
                  <a:pt x="0" y="0"/>
                </a:moveTo>
                <a:lnTo>
                  <a:pt x="5091" y="0"/>
                </a:lnTo>
                <a:lnTo>
                  <a:pt x="5091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g object 77"/>
          <p:cNvSpPr/>
          <p:nvPr/>
        </p:nvSpPr>
        <p:spPr>
          <a:xfrm>
            <a:off x="2661205" y="1620816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09">
                <a:moveTo>
                  <a:pt x="0" y="0"/>
                </a:moveTo>
                <a:lnTo>
                  <a:pt x="5091" y="0"/>
                </a:lnTo>
                <a:lnTo>
                  <a:pt x="5091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g object 78"/>
          <p:cNvSpPr/>
          <p:nvPr/>
        </p:nvSpPr>
        <p:spPr>
          <a:xfrm>
            <a:off x="2883527" y="1620816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09">
                <a:moveTo>
                  <a:pt x="1697" y="0"/>
                </a:moveTo>
                <a:lnTo>
                  <a:pt x="5091" y="0"/>
                </a:lnTo>
                <a:lnTo>
                  <a:pt x="5091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g object 79"/>
          <p:cNvSpPr/>
          <p:nvPr/>
        </p:nvSpPr>
        <p:spPr>
          <a:xfrm>
            <a:off x="6343957" y="1619113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5">
                <a:moveTo>
                  <a:pt x="0" y="0"/>
                </a:moveTo>
                <a:lnTo>
                  <a:pt x="3394" y="0"/>
                </a:lnTo>
                <a:lnTo>
                  <a:pt x="3394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g object 80"/>
          <p:cNvSpPr/>
          <p:nvPr/>
        </p:nvSpPr>
        <p:spPr>
          <a:xfrm>
            <a:off x="3973079" y="1682111"/>
            <a:ext cx="1905" cy="3810"/>
          </a:xfrm>
          <a:custGeom>
            <a:avLst/>
            <a:gdLst/>
            <a:ahLst/>
            <a:cxnLst/>
            <a:rect l="l" t="t" r="r" b="b"/>
            <a:pathLst>
              <a:path w="1904" h="3810">
                <a:moveTo>
                  <a:pt x="0" y="0"/>
                </a:moveTo>
                <a:lnTo>
                  <a:pt x="1697" y="0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g object 81"/>
          <p:cNvSpPr/>
          <p:nvPr/>
        </p:nvSpPr>
        <p:spPr>
          <a:xfrm>
            <a:off x="5133909" y="1663382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4">
                <a:moveTo>
                  <a:pt x="0" y="0"/>
                </a:moveTo>
                <a:lnTo>
                  <a:pt x="3394" y="0"/>
                </a:lnTo>
                <a:lnTo>
                  <a:pt x="3394" y="5107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  <a:path w="3810" h="5714">
                <a:moveTo>
                  <a:pt x="0" y="3405"/>
                </a:moveTo>
                <a:lnTo>
                  <a:pt x="1697" y="3405"/>
                </a:lnTo>
                <a:lnTo>
                  <a:pt x="0" y="34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g object 82"/>
          <p:cNvSpPr/>
          <p:nvPr/>
        </p:nvSpPr>
        <p:spPr>
          <a:xfrm>
            <a:off x="6776722" y="1624221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1697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g object 83"/>
          <p:cNvSpPr/>
          <p:nvPr/>
        </p:nvSpPr>
        <p:spPr>
          <a:xfrm>
            <a:off x="4511066" y="1639545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4">
                <a:moveTo>
                  <a:pt x="0" y="0"/>
                </a:moveTo>
                <a:lnTo>
                  <a:pt x="1697" y="0"/>
                </a:lnTo>
                <a:lnTo>
                  <a:pt x="1697" y="1702"/>
                </a:lnTo>
                <a:lnTo>
                  <a:pt x="3394" y="1702"/>
                </a:lnTo>
                <a:lnTo>
                  <a:pt x="3394" y="3405"/>
                </a:lnTo>
                <a:lnTo>
                  <a:pt x="3394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g object 84"/>
          <p:cNvSpPr/>
          <p:nvPr/>
        </p:nvSpPr>
        <p:spPr>
          <a:xfrm>
            <a:off x="3312899" y="1641248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10">
                <a:moveTo>
                  <a:pt x="0" y="0"/>
                </a:moveTo>
                <a:lnTo>
                  <a:pt x="5091" y="0"/>
                </a:lnTo>
                <a:lnTo>
                  <a:pt x="5091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g object 85"/>
          <p:cNvSpPr/>
          <p:nvPr/>
        </p:nvSpPr>
        <p:spPr>
          <a:xfrm>
            <a:off x="5125424" y="1685516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10">
                <a:moveTo>
                  <a:pt x="0" y="0"/>
                </a:moveTo>
                <a:lnTo>
                  <a:pt x="3394" y="0"/>
                </a:lnTo>
                <a:lnTo>
                  <a:pt x="5091" y="1702"/>
                </a:lnTo>
                <a:lnTo>
                  <a:pt x="5091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g object 86"/>
          <p:cNvSpPr/>
          <p:nvPr/>
        </p:nvSpPr>
        <p:spPr>
          <a:xfrm>
            <a:off x="6695261" y="1603789"/>
            <a:ext cx="5715" cy="5715"/>
          </a:xfrm>
          <a:custGeom>
            <a:avLst/>
            <a:gdLst/>
            <a:ahLst/>
            <a:cxnLst/>
            <a:rect l="l" t="t" r="r" b="b"/>
            <a:pathLst>
              <a:path w="5715" h="5715">
                <a:moveTo>
                  <a:pt x="1697" y="0"/>
                </a:moveTo>
                <a:lnTo>
                  <a:pt x="5091" y="0"/>
                </a:lnTo>
                <a:lnTo>
                  <a:pt x="5091" y="3405"/>
                </a:lnTo>
                <a:lnTo>
                  <a:pt x="3394" y="5107"/>
                </a:lnTo>
                <a:lnTo>
                  <a:pt x="0" y="5107"/>
                </a:lnTo>
                <a:lnTo>
                  <a:pt x="0" y="3405"/>
                </a:lnTo>
                <a:lnTo>
                  <a:pt x="3394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g object 87"/>
          <p:cNvSpPr/>
          <p:nvPr/>
        </p:nvSpPr>
        <p:spPr>
          <a:xfrm>
            <a:off x="3093970" y="163273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1697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g object 88"/>
          <p:cNvSpPr/>
          <p:nvPr/>
        </p:nvSpPr>
        <p:spPr>
          <a:xfrm>
            <a:off x="7097479" y="1576547"/>
            <a:ext cx="5715" cy="3810"/>
          </a:xfrm>
          <a:custGeom>
            <a:avLst/>
            <a:gdLst/>
            <a:ahLst/>
            <a:cxnLst/>
            <a:rect l="l" t="t" r="r" b="b"/>
            <a:pathLst>
              <a:path w="5715" h="3809">
                <a:moveTo>
                  <a:pt x="0" y="3405"/>
                </a:moveTo>
                <a:lnTo>
                  <a:pt x="0" y="0"/>
                </a:lnTo>
                <a:lnTo>
                  <a:pt x="5091" y="0"/>
                </a:lnTo>
                <a:lnTo>
                  <a:pt x="5091" y="3405"/>
                </a:lnTo>
                <a:lnTo>
                  <a:pt x="0" y="34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g object 89"/>
          <p:cNvSpPr/>
          <p:nvPr/>
        </p:nvSpPr>
        <p:spPr>
          <a:xfrm>
            <a:off x="2959898" y="163443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394" y="3405"/>
                </a:moveTo>
                <a:lnTo>
                  <a:pt x="0" y="3405"/>
                </a:lnTo>
                <a:lnTo>
                  <a:pt x="0" y="0"/>
                </a:lnTo>
                <a:lnTo>
                  <a:pt x="3394" y="0"/>
                </a:lnTo>
                <a:lnTo>
                  <a:pt x="3394" y="34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g object 90"/>
          <p:cNvSpPr/>
          <p:nvPr/>
        </p:nvSpPr>
        <p:spPr>
          <a:xfrm>
            <a:off x="3862766" y="1649761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394" y="3405"/>
                </a:moveTo>
                <a:lnTo>
                  <a:pt x="0" y="3405"/>
                </a:lnTo>
                <a:lnTo>
                  <a:pt x="0" y="0"/>
                </a:lnTo>
                <a:lnTo>
                  <a:pt x="3394" y="0"/>
                </a:lnTo>
                <a:lnTo>
                  <a:pt x="3394" y="34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g object 91"/>
          <p:cNvSpPr/>
          <p:nvPr/>
        </p:nvSpPr>
        <p:spPr>
          <a:xfrm>
            <a:off x="6868367" y="1579952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5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1697" y="5107"/>
                </a:lnTo>
                <a:lnTo>
                  <a:pt x="1697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g object 92"/>
          <p:cNvSpPr/>
          <p:nvPr/>
        </p:nvSpPr>
        <p:spPr>
          <a:xfrm>
            <a:off x="3373995" y="1637842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1697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  <a:path w="3810" h="3810">
                <a:moveTo>
                  <a:pt x="0" y="1702"/>
                </a:moveTo>
                <a:lnTo>
                  <a:pt x="1148" y="2854"/>
                </a:lnTo>
                <a:lnTo>
                  <a:pt x="0" y="17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g object 93"/>
          <p:cNvSpPr/>
          <p:nvPr/>
        </p:nvSpPr>
        <p:spPr>
          <a:xfrm>
            <a:off x="2257289" y="1600384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09">
                <a:moveTo>
                  <a:pt x="3394" y="0"/>
                </a:moveTo>
                <a:lnTo>
                  <a:pt x="5091" y="0"/>
                </a:lnTo>
                <a:lnTo>
                  <a:pt x="5091" y="1702"/>
                </a:lnTo>
                <a:lnTo>
                  <a:pt x="3394" y="3405"/>
                </a:lnTo>
                <a:lnTo>
                  <a:pt x="1697" y="3405"/>
                </a:lnTo>
                <a:lnTo>
                  <a:pt x="0" y="1702"/>
                </a:lnTo>
                <a:lnTo>
                  <a:pt x="33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g object 94"/>
          <p:cNvSpPr/>
          <p:nvPr/>
        </p:nvSpPr>
        <p:spPr>
          <a:xfrm>
            <a:off x="6742780" y="1595276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5">
                <a:moveTo>
                  <a:pt x="0" y="0"/>
                </a:moveTo>
                <a:lnTo>
                  <a:pt x="1697" y="0"/>
                </a:lnTo>
                <a:lnTo>
                  <a:pt x="3394" y="1702"/>
                </a:lnTo>
                <a:lnTo>
                  <a:pt x="3394" y="3405"/>
                </a:lnTo>
                <a:lnTo>
                  <a:pt x="1697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g object 95"/>
          <p:cNvSpPr/>
          <p:nvPr/>
        </p:nvSpPr>
        <p:spPr>
          <a:xfrm>
            <a:off x="685756" y="1636140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4">
                <a:moveTo>
                  <a:pt x="0" y="0"/>
                </a:moveTo>
                <a:lnTo>
                  <a:pt x="1697" y="0"/>
                </a:lnTo>
                <a:lnTo>
                  <a:pt x="3394" y="1702"/>
                </a:lnTo>
                <a:lnTo>
                  <a:pt x="3394" y="3405"/>
                </a:lnTo>
                <a:lnTo>
                  <a:pt x="1697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g object 96"/>
          <p:cNvSpPr/>
          <p:nvPr/>
        </p:nvSpPr>
        <p:spPr>
          <a:xfrm>
            <a:off x="1020088" y="1636140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4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1697" y="3405"/>
                </a:lnTo>
                <a:lnTo>
                  <a:pt x="1697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g object 97"/>
          <p:cNvSpPr/>
          <p:nvPr/>
        </p:nvSpPr>
        <p:spPr>
          <a:xfrm>
            <a:off x="4110545" y="1685516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10">
                <a:moveTo>
                  <a:pt x="0" y="0"/>
                </a:moveTo>
                <a:lnTo>
                  <a:pt x="3394" y="0"/>
                </a:lnTo>
                <a:lnTo>
                  <a:pt x="5091" y="1702"/>
                </a:lnTo>
                <a:lnTo>
                  <a:pt x="5091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  <a:path w="5714" h="3810">
                <a:moveTo>
                  <a:pt x="5091" y="0"/>
                </a:moveTo>
                <a:lnTo>
                  <a:pt x="5091" y="1702"/>
                </a:lnTo>
                <a:lnTo>
                  <a:pt x="50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g object 98"/>
          <p:cNvSpPr/>
          <p:nvPr/>
        </p:nvSpPr>
        <p:spPr>
          <a:xfrm>
            <a:off x="660299" y="1649761"/>
            <a:ext cx="5715" cy="3810"/>
          </a:xfrm>
          <a:custGeom>
            <a:avLst/>
            <a:gdLst/>
            <a:ahLst/>
            <a:cxnLst/>
            <a:rect l="l" t="t" r="r" b="b"/>
            <a:pathLst>
              <a:path w="5715" h="3810">
                <a:moveTo>
                  <a:pt x="1697" y="0"/>
                </a:moveTo>
                <a:lnTo>
                  <a:pt x="5091" y="0"/>
                </a:lnTo>
                <a:lnTo>
                  <a:pt x="5091" y="1702"/>
                </a:lnTo>
                <a:lnTo>
                  <a:pt x="3394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g object 99"/>
          <p:cNvSpPr/>
          <p:nvPr/>
        </p:nvSpPr>
        <p:spPr>
          <a:xfrm>
            <a:off x="1142281" y="1644653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4">
                <a:moveTo>
                  <a:pt x="0" y="0"/>
                </a:moveTo>
                <a:lnTo>
                  <a:pt x="1697" y="0"/>
                </a:lnTo>
                <a:lnTo>
                  <a:pt x="1697" y="3405"/>
                </a:lnTo>
                <a:lnTo>
                  <a:pt x="3394" y="5107"/>
                </a:lnTo>
                <a:lnTo>
                  <a:pt x="0" y="510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g object 100"/>
          <p:cNvSpPr/>
          <p:nvPr/>
        </p:nvSpPr>
        <p:spPr>
          <a:xfrm>
            <a:off x="4217465" y="1646355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10">
                <a:moveTo>
                  <a:pt x="0" y="0"/>
                </a:moveTo>
                <a:lnTo>
                  <a:pt x="5091" y="0"/>
                </a:lnTo>
                <a:lnTo>
                  <a:pt x="5091" y="1702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g object 101"/>
          <p:cNvSpPr/>
          <p:nvPr/>
        </p:nvSpPr>
        <p:spPr>
          <a:xfrm>
            <a:off x="3993445" y="1646355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g object 102"/>
          <p:cNvSpPr/>
          <p:nvPr/>
        </p:nvSpPr>
        <p:spPr>
          <a:xfrm>
            <a:off x="3387572" y="1637842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1697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g object 103"/>
          <p:cNvSpPr/>
          <p:nvPr/>
        </p:nvSpPr>
        <p:spPr>
          <a:xfrm>
            <a:off x="3285745" y="1637842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4">
                <a:moveTo>
                  <a:pt x="1697" y="0"/>
                </a:moveTo>
                <a:lnTo>
                  <a:pt x="3394" y="0"/>
                </a:lnTo>
                <a:lnTo>
                  <a:pt x="3394" y="3405"/>
                </a:lnTo>
                <a:lnTo>
                  <a:pt x="1697" y="5107"/>
                </a:ln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g object 104"/>
          <p:cNvSpPr/>
          <p:nvPr/>
        </p:nvSpPr>
        <p:spPr>
          <a:xfrm>
            <a:off x="6827636" y="1620816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g object 105"/>
          <p:cNvSpPr/>
          <p:nvPr/>
        </p:nvSpPr>
        <p:spPr>
          <a:xfrm>
            <a:off x="7010925" y="1571439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5">
                <a:moveTo>
                  <a:pt x="3394" y="0"/>
                </a:moveTo>
                <a:lnTo>
                  <a:pt x="3394" y="3405"/>
                </a:lnTo>
                <a:lnTo>
                  <a:pt x="1697" y="5107"/>
                </a:lnTo>
                <a:lnTo>
                  <a:pt x="0" y="5107"/>
                </a:lnTo>
                <a:lnTo>
                  <a:pt x="0" y="1702"/>
                </a:lnTo>
                <a:lnTo>
                  <a:pt x="1697" y="1702"/>
                </a:lnTo>
                <a:lnTo>
                  <a:pt x="33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g object 106"/>
          <p:cNvSpPr/>
          <p:nvPr/>
        </p:nvSpPr>
        <p:spPr>
          <a:xfrm>
            <a:off x="6128422" y="1661679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g object 107"/>
          <p:cNvSpPr/>
          <p:nvPr/>
        </p:nvSpPr>
        <p:spPr>
          <a:xfrm>
            <a:off x="3251803" y="164465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1697" y="0"/>
                </a:moveTo>
                <a:lnTo>
                  <a:pt x="3394" y="1702"/>
                </a:lnTo>
                <a:lnTo>
                  <a:pt x="3394" y="3405"/>
                </a:lnTo>
                <a:lnTo>
                  <a:pt x="0" y="3405"/>
                </a:lnTo>
                <a:lnTo>
                  <a:pt x="1697" y="0"/>
                </a:lnTo>
                <a:close/>
              </a:path>
              <a:path w="3810" h="3810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g object 108"/>
          <p:cNvSpPr/>
          <p:nvPr/>
        </p:nvSpPr>
        <p:spPr>
          <a:xfrm>
            <a:off x="3489399" y="164465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6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g object 109"/>
          <p:cNvSpPr/>
          <p:nvPr/>
        </p:nvSpPr>
        <p:spPr>
          <a:xfrm>
            <a:off x="5911191" y="1641248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g object 110"/>
          <p:cNvSpPr/>
          <p:nvPr/>
        </p:nvSpPr>
        <p:spPr>
          <a:xfrm>
            <a:off x="4767331" y="1641248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g object 111"/>
          <p:cNvSpPr/>
          <p:nvPr/>
        </p:nvSpPr>
        <p:spPr>
          <a:xfrm>
            <a:off x="5398661" y="169062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394" y="1702"/>
                </a:moveTo>
                <a:lnTo>
                  <a:pt x="3394" y="3405"/>
                </a:lnTo>
                <a:lnTo>
                  <a:pt x="1697" y="3405"/>
                </a:lnTo>
                <a:lnTo>
                  <a:pt x="3394" y="1702"/>
                </a:lnTo>
                <a:close/>
              </a:path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1697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g object 112"/>
          <p:cNvSpPr/>
          <p:nvPr/>
        </p:nvSpPr>
        <p:spPr>
          <a:xfrm>
            <a:off x="4197096" y="1641258"/>
            <a:ext cx="32384" cy="3810"/>
          </a:xfrm>
          <a:custGeom>
            <a:avLst/>
            <a:gdLst/>
            <a:ahLst/>
            <a:cxnLst/>
            <a:rect l="l" t="t" r="r" b="b"/>
            <a:pathLst>
              <a:path w="32385" h="3810">
                <a:moveTo>
                  <a:pt x="3390" y="0"/>
                </a:moveTo>
                <a:lnTo>
                  <a:pt x="0" y="0"/>
                </a:lnTo>
                <a:lnTo>
                  <a:pt x="0" y="3403"/>
                </a:lnTo>
                <a:lnTo>
                  <a:pt x="3390" y="3403"/>
                </a:lnTo>
                <a:lnTo>
                  <a:pt x="3390" y="0"/>
                </a:lnTo>
                <a:close/>
              </a:path>
              <a:path w="32385" h="3810">
                <a:moveTo>
                  <a:pt x="15265" y="0"/>
                </a:moveTo>
                <a:lnTo>
                  <a:pt x="13576" y="0"/>
                </a:lnTo>
                <a:lnTo>
                  <a:pt x="11874" y="3403"/>
                </a:lnTo>
                <a:lnTo>
                  <a:pt x="15265" y="3403"/>
                </a:lnTo>
                <a:lnTo>
                  <a:pt x="15265" y="1701"/>
                </a:lnTo>
                <a:lnTo>
                  <a:pt x="15265" y="0"/>
                </a:lnTo>
                <a:close/>
              </a:path>
              <a:path w="32385" h="3810">
                <a:moveTo>
                  <a:pt x="30543" y="0"/>
                </a:moveTo>
                <a:lnTo>
                  <a:pt x="28841" y="0"/>
                </a:lnTo>
                <a:lnTo>
                  <a:pt x="28841" y="1701"/>
                </a:lnTo>
                <a:lnTo>
                  <a:pt x="30543" y="0"/>
                </a:lnTo>
                <a:close/>
              </a:path>
              <a:path w="32385" h="3810">
                <a:moveTo>
                  <a:pt x="32245" y="0"/>
                </a:moveTo>
                <a:lnTo>
                  <a:pt x="30543" y="0"/>
                </a:lnTo>
                <a:lnTo>
                  <a:pt x="28841" y="3403"/>
                </a:lnTo>
                <a:lnTo>
                  <a:pt x="32245" y="3403"/>
                </a:lnTo>
                <a:lnTo>
                  <a:pt x="322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g object 113"/>
          <p:cNvSpPr/>
          <p:nvPr/>
        </p:nvSpPr>
        <p:spPr>
          <a:xfrm>
            <a:off x="1089670" y="1678706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g object 114"/>
          <p:cNvSpPr/>
          <p:nvPr/>
        </p:nvSpPr>
        <p:spPr>
          <a:xfrm>
            <a:off x="3228043" y="1641248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g object 115"/>
          <p:cNvSpPr/>
          <p:nvPr/>
        </p:nvSpPr>
        <p:spPr>
          <a:xfrm>
            <a:off x="2506766" y="161230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09">
                <a:moveTo>
                  <a:pt x="1697" y="0"/>
                </a:moveTo>
                <a:lnTo>
                  <a:pt x="3394" y="1702"/>
                </a:lnTo>
                <a:lnTo>
                  <a:pt x="1697" y="3405"/>
                </a:lnTo>
                <a:lnTo>
                  <a:pt x="0" y="3405"/>
                </a:lnTo>
                <a:lnTo>
                  <a:pt x="1697" y="0"/>
                </a:lnTo>
                <a:close/>
              </a:path>
              <a:path w="3810" h="3809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g object 116"/>
          <p:cNvSpPr/>
          <p:nvPr/>
        </p:nvSpPr>
        <p:spPr>
          <a:xfrm>
            <a:off x="2608594" y="161230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09">
                <a:moveTo>
                  <a:pt x="1697" y="0"/>
                </a:moveTo>
                <a:lnTo>
                  <a:pt x="3394" y="1702"/>
                </a:lnTo>
                <a:lnTo>
                  <a:pt x="3394" y="3405"/>
                </a:lnTo>
                <a:lnTo>
                  <a:pt x="0" y="3405"/>
                </a:lnTo>
                <a:lnTo>
                  <a:pt x="1697" y="0"/>
                </a:lnTo>
                <a:close/>
              </a:path>
              <a:path w="3810" h="3809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g object 117"/>
          <p:cNvSpPr/>
          <p:nvPr/>
        </p:nvSpPr>
        <p:spPr>
          <a:xfrm>
            <a:off x="2437184" y="161230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09">
                <a:moveTo>
                  <a:pt x="0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1702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g object 118"/>
          <p:cNvSpPr/>
          <p:nvPr/>
        </p:nvSpPr>
        <p:spPr>
          <a:xfrm>
            <a:off x="906381" y="1673598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0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g object 119"/>
          <p:cNvSpPr/>
          <p:nvPr/>
        </p:nvSpPr>
        <p:spPr>
          <a:xfrm>
            <a:off x="6567977" y="1596979"/>
            <a:ext cx="3810" cy="1905"/>
          </a:xfrm>
          <a:custGeom>
            <a:avLst/>
            <a:gdLst/>
            <a:ahLst/>
            <a:cxnLst/>
            <a:rect l="l" t="t" r="r" b="b"/>
            <a:pathLst>
              <a:path w="3809" h="1905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g object 120"/>
          <p:cNvSpPr/>
          <p:nvPr/>
        </p:nvSpPr>
        <p:spPr>
          <a:xfrm>
            <a:off x="5200097" y="164635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1697" y="3405"/>
                </a:lnTo>
                <a:lnTo>
                  <a:pt x="0" y="0"/>
                </a:lnTo>
                <a:close/>
              </a:path>
              <a:path w="3810" h="3810">
                <a:moveTo>
                  <a:pt x="0" y="1702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g object 121"/>
          <p:cNvSpPr/>
          <p:nvPr/>
        </p:nvSpPr>
        <p:spPr>
          <a:xfrm>
            <a:off x="609384" y="1649767"/>
            <a:ext cx="44450" cy="3810"/>
          </a:xfrm>
          <a:custGeom>
            <a:avLst/>
            <a:gdLst/>
            <a:ahLst/>
            <a:cxnLst/>
            <a:rect l="l" t="t" r="r" b="b"/>
            <a:pathLst>
              <a:path w="44450" h="3810">
                <a:moveTo>
                  <a:pt x="3390" y="1701"/>
                </a:moveTo>
                <a:lnTo>
                  <a:pt x="1689" y="0"/>
                </a:lnTo>
                <a:lnTo>
                  <a:pt x="0" y="1701"/>
                </a:lnTo>
                <a:lnTo>
                  <a:pt x="1689" y="3403"/>
                </a:lnTo>
                <a:lnTo>
                  <a:pt x="3390" y="1701"/>
                </a:lnTo>
                <a:close/>
              </a:path>
              <a:path w="44450" h="3810">
                <a:moveTo>
                  <a:pt x="44119" y="0"/>
                </a:moveTo>
                <a:lnTo>
                  <a:pt x="40728" y="0"/>
                </a:lnTo>
                <a:lnTo>
                  <a:pt x="40728" y="3403"/>
                </a:lnTo>
                <a:lnTo>
                  <a:pt x="44119" y="3403"/>
                </a:lnTo>
                <a:lnTo>
                  <a:pt x="441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g object 122"/>
          <p:cNvSpPr/>
          <p:nvPr/>
        </p:nvSpPr>
        <p:spPr>
          <a:xfrm>
            <a:off x="5252708" y="1661679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1697" y="0"/>
                </a:moveTo>
                <a:lnTo>
                  <a:pt x="3394" y="1702"/>
                </a:lnTo>
                <a:lnTo>
                  <a:pt x="1697" y="3405"/>
                </a:lnTo>
                <a:lnTo>
                  <a:pt x="0" y="3405"/>
                </a:lnTo>
                <a:lnTo>
                  <a:pt x="1697" y="0"/>
                </a:lnTo>
                <a:close/>
              </a:path>
              <a:path w="3810" h="3810">
                <a:moveTo>
                  <a:pt x="0" y="0"/>
                </a:moveTo>
                <a:lnTo>
                  <a:pt x="1697" y="0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g object 123"/>
          <p:cNvSpPr/>
          <p:nvPr/>
        </p:nvSpPr>
        <p:spPr>
          <a:xfrm>
            <a:off x="6791997" y="1585060"/>
            <a:ext cx="3810" cy="1905"/>
          </a:xfrm>
          <a:custGeom>
            <a:avLst/>
            <a:gdLst/>
            <a:ahLst/>
            <a:cxnLst/>
            <a:rect l="l" t="t" r="r" b="b"/>
            <a:pathLst>
              <a:path w="3809" h="1905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g object 124"/>
          <p:cNvSpPr/>
          <p:nvPr/>
        </p:nvSpPr>
        <p:spPr>
          <a:xfrm>
            <a:off x="4784302" y="1637842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1697" y="3405"/>
                </a:lnTo>
                <a:lnTo>
                  <a:pt x="0" y="1702"/>
                </a:lnTo>
                <a:lnTo>
                  <a:pt x="0" y="0"/>
                </a:lnTo>
                <a:close/>
              </a:path>
              <a:path w="3810" h="3810">
                <a:moveTo>
                  <a:pt x="0" y="1702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g object 125"/>
          <p:cNvSpPr/>
          <p:nvPr/>
        </p:nvSpPr>
        <p:spPr>
          <a:xfrm>
            <a:off x="3407938" y="1637842"/>
            <a:ext cx="1905" cy="3810"/>
          </a:xfrm>
          <a:custGeom>
            <a:avLst/>
            <a:gdLst/>
            <a:ahLst/>
            <a:cxnLst/>
            <a:rect l="l" t="t" r="r" b="b"/>
            <a:pathLst>
              <a:path w="1904" h="3810">
                <a:moveTo>
                  <a:pt x="0" y="0"/>
                </a:moveTo>
                <a:lnTo>
                  <a:pt x="1697" y="1702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g object 126"/>
          <p:cNvSpPr/>
          <p:nvPr/>
        </p:nvSpPr>
        <p:spPr>
          <a:xfrm>
            <a:off x="1956899" y="161230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09">
                <a:moveTo>
                  <a:pt x="1697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  <a:path w="3810" h="3809">
                <a:moveTo>
                  <a:pt x="0" y="1702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g object 127"/>
          <p:cNvSpPr/>
          <p:nvPr/>
        </p:nvSpPr>
        <p:spPr>
          <a:xfrm>
            <a:off x="6856487" y="1579952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1697" y="0"/>
                </a:moveTo>
                <a:lnTo>
                  <a:pt x="3394" y="1702"/>
                </a:lnTo>
                <a:lnTo>
                  <a:pt x="3394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  <a:path w="3809" h="3809">
                <a:moveTo>
                  <a:pt x="0" y="1702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g object 128"/>
          <p:cNvSpPr/>
          <p:nvPr/>
        </p:nvSpPr>
        <p:spPr>
          <a:xfrm>
            <a:off x="1362907" y="1637842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0" y="0"/>
                </a:moveTo>
                <a:lnTo>
                  <a:pt x="3394" y="0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g object 129"/>
          <p:cNvSpPr/>
          <p:nvPr/>
        </p:nvSpPr>
        <p:spPr>
          <a:xfrm>
            <a:off x="775703" y="1637842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0" y="3405"/>
                </a:moveTo>
                <a:lnTo>
                  <a:pt x="0" y="0"/>
                </a:ln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g object 130"/>
          <p:cNvSpPr/>
          <p:nvPr/>
        </p:nvSpPr>
        <p:spPr>
          <a:xfrm>
            <a:off x="702727" y="1637842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1697" y="0"/>
                </a:moveTo>
                <a:lnTo>
                  <a:pt x="3394" y="0"/>
                </a:ln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  <a:path w="3809" h="3810">
                <a:moveTo>
                  <a:pt x="0" y="1702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g object 131"/>
          <p:cNvSpPr/>
          <p:nvPr/>
        </p:nvSpPr>
        <p:spPr>
          <a:xfrm>
            <a:off x="3304413" y="163273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1697" y="0"/>
                </a:moveTo>
                <a:lnTo>
                  <a:pt x="3394" y="1702"/>
                </a:ln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g object 132"/>
          <p:cNvSpPr/>
          <p:nvPr/>
        </p:nvSpPr>
        <p:spPr>
          <a:xfrm>
            <a:off x="6827636" y="1579952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1697" y="0"/>
                </a:moveTo>
                <a:lnTo>
                  <a:pt x="3394" y="0"/>
                </a:lnTo>
                <a:lnTo>
                  <a:pt x="3394" y="3405"/>
                </a:ln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  <a:path w="3809" h="3809">
                <a:moveTo>
                  <a:pt x="0" y="1702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g object 133"/>
          <p:cNvSpPr/>
          <p:nvPr/>
        </p:nvSpPr>
        <p:spPr>
          <a:xfrm>
            <a:off x="7321498" y="1600384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1697" y="0"/>
                </a:moveTo>
                <a:lnTo>
                  <a:pt x="3394" y="1702"/>
                </a:lnTo>
                <a:lnTo>
                  <a:pt x="3394" y="3405"/>
                </a:ln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g object 134"/>
          <p:cNvSpPr/>
          <p:nvPr/>
        </p:nvSpPr>
        <p:spPr>
          <a:xfrm>
            <a:off x="1945017" y="1605495"/>
            <a:ext cx="15875" cy="3810"/>
          </a:xfrm>
          <a:custGeom>
            <a:avLst/>
            <a:gdLst/>
            <a:ahLst/>
            <a:cxnLst/>
            <a:rect l="l" t="t" r="r" b="b"/>
            <a:pathLst>
              <a:path w="15875" h="3809">
                <a:moveTo>
                  <a:pt x="3390" y="0"/>
                </a:moveTo>
                <a:lnTo>
                  <a:pt x="0" y="0"/>
                </a:lnTo>
                <a:lnTo>
                  <a:pt x="0" y="1701"/>
                </a:lnTo>
                <a:lnTo>
                  <a:pt x="0" y="3403"/>
                </a:lnTo>
                <a:lnTo>
                  <a:pt x="1689" y="3403"/>
                </a:lnTo>
                <a:lnTo>
                  <a:pt x="3390" y="1701"/>
                </a:lnTo>
                <a:lnTo>
                  <a:pt x="3390" y="0"/>
                </a:lnTo>
                <a:close/>
              </a:path>
              <a:path w="15875" h="3809">
                <a:moveTo>
                  <a:pt x="15265" y="3403"/>
                </a:moveTo>
                <a:lnTo>
                  <a:pt x="13576" y="0"/>
                </a:lnTo>
                <a:lnTo>
                  <a:pt x="11874" y="1701"/>
                </a:lnTo>
                <a:lnTo>
                  <a:pt x="13576" y="1701"/>
                </a:lnTo>
                <a:lnTo>
                  <a:pt x="13576" y="3403"/>
                </a:lnTo>
                <a:lnTo>
                  <a:pt x="15265" y="34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g object 135"/>
          <p:cNvSpPr/>
          <p:nvPr/>
        </p:nvSpPr>
        <p:spPr>
          <a:xfrm>
            <a:off x="5573464" y="165827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3405"/>
                </a:moveTo>
                <a:lnTo>
                  <a:pt x="0" y="0"/>
                </a:ln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g object 136"/>
          <p:cNvSpPr/>
          <p:nvPr/>
        </p:nvSpPr>
        <p:spPr>
          <a:xfrm>
            <a:off x="6666410" y="1605492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1697" y="0"/>
                </a:moveTo>
                <a:lnTo>
                  <a:pt x="3394" y="1702"/>
                </a:lnTo>
                <a:lnTo>
                  <a:pt x="3394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g object 137"/>
          <p:cNvSpPr/>
          <p:nvPr/>
        </p:nvSpPr>
        <p:spPr>
          <a:xfrm>
            <a:off x="2620473" y="1619113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3394" y="0"/>
                </a:moveTo>
                <a:lnTo>
                  <a:pt x="3394" y="1702"/>
                </a:lnTo>
                <a:lnTo>
                  <a:pt x="1697" y="1702"/>
                </a:lnTo>
                <a:lnTo>
                  <a:pt x="3394" y="0"/>
                </a:lnTo>
                <a:close/>
              </a:path>
              <a:path w="3810" h="1905">
                <a:moveTo>
                  <a:pt x="0" y="0"/>
                </a:moveTo>
                <a:lnTo>
                  <a:pt x="1697" y="0"/>
                </a:lnTo>
                <a:lnTo>
                  <a:pt x="1697" y="1702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g object 138"/>
          <p:cNvSpPr/>
          <p:nvPr/>
        </p:nvSpPr>
        <p:spPr>
          <a:xfrm>
            <a:off x="6108057" y="1629329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g object 139"/>
          <p:cNvSpPr/>
          <p:nvPr/>
        </p:nvSpPr>
        <p:spPr>
          <a:xfrm>
            <a:off x="3109239" y="1629333"/>
            <a:ext cx="17145" cy="3810"/>
          </a:xfrm>
          <a:custGeom>
            <a:avLst/>
            <a:gdLst/>
            <a:ahLst/>
            <a:cxnLst/>
            <a:rect l="l" t="t" r="r" b="b"/>
            <a:pathLst>
              <a:path w="17144" h="3810">
                <a:moveTo>
                  <a:pt x="3390" y="0"/>
                </a:moveTo>
                <a:lnTo>
                  <a:pt x="0" y="0"/>
                </a:lnTo>
                <a:lnTo>
                  <a:pt x="1701" y="3403"/>
                </a:lnTo>
                <a:lnTo>
                  <a:pt x="3390" y="0"/>
                </a:lnTo>
                <a:close/>
              </a:path>
              <a:path w="17144" h="3810">
                <a:moveTo>
                  <a:pt x="16967" y="0"/>
                </a:moveTo>
                <a:lnTo>
                  <a:pt x="15278" y="0"/>
                </a:lnTo>
                <a:lnTo>
                  <a:pt x="13576" y="1701"/>
                </a:lnTo>
                <a:lnTo>
                  <a:pt x="15278" y="3403"/>
                </a:lnTo>
                <a:lnTo>
                  <a:pt x="15278" y="1701"/>
                </a:lnTo>
                <a:lnTo>
                  <a:pt x="16967" y="1701"/>
                </a:lnTo>
                <a:lnTo>
                  <a:pt x="169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g object 140"/>
          <p:cNvSpPr/>
          <p:nvPr/>
        </p:nvSpPr>
        <p:spPr>
          <a:xfrm>
            <a:off x="2657810" y="1617411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09">
                <a:moveTo>
                  <a:pt x="0" y="0"/>
                </a:moveTo>
                <a:lnTo>
                  <a:pt x="1697" y="0"/>
                </a:lnTo>
                <a:lnTo>
                  <a:pt x="3394" y="1702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g object 141"/>
          <p:cNvSpPr/>
          <p:nvPr/>
        </p:nvSpPr>
        <p:spPr>
          <a:xfrm>
            <a:off x="2995538" y="1629329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1697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g object 142"/>
          <p:cNvSpPr/>
          <p:nvPr/>
        </p:nvSpPr>
        <p:spPr>
          <a:xfrm>
            <a:off x="4083392" y="168551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g object 143"/>
          <p:cNvSpPr/>
          <p:nvPr/>
        </p:nvSpPr>
        <p:spPr>
          <a:xfrm>
            <a:off x="3952713" y="1653166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10">
                <a:moveTo>
                  <a:pt x="1697" y="0"/>
                </a:moveTo>
                <a:lnTo>
                  <a:pt x="5091" y="0"/>
                </a:lnTo>
                <a:lnTo>
                  <a:pt x="5091" y="1702"/>
                </a:lnTo>
                <a:lnTo>
                  <a:pt x="3394" y="3405"/>
                </a:lnTo>
                <a:lnTo>
                  <a:pt x="1697" y="3405"/>
                </a:lnTo>
                <a:lnTo>
                  <a:pt x="0" y="1702"/>
                </a:lnTo>
                <a:lnTo>
                  <a:pt x="1697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g object 144"/>
          <p:cNvSpPr/>
          <p:nvPr/>
        </p:nvSpPr>
        <p:spPr>
          <a:xfrm>
            <a:off x="4287046" y="165316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3405"/>
                </a:moveTo>
                <a:lnTo>
                  <a:pt x="0" y="0"/>
                </a:ln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g object 145"/>
          <p:cNvSpPr/>
          <p:nvPr/>
        </p:nvSpPr>
        <p:spPr>
          <a:xfrm>
            <a:off x="4653624" y="1654869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1697" y="0"/>
                </a:moveTo>
                <a:lnTo>
                  <a:pt x="3394" y="1702"/>
                </a:lnTo>
                <a:lnTo>
                  <a:pt x="3394" y="3405"/>
                </a:ln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g object 146"/>
          <p:cNvSpPr/>
          <p:nvPr/>
        </p:nvSpPr>
        <p:spPr>
          <a:xfrm>
            <a:off x="5076207" y="165316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g object 147"/>
          <p:cNvSpPr/>
          <p:nvPr/>
        </p:nvSpPr>
        <p:spPr>
          <a:xfrm>
            <a:off x="4051146" y="168551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394" y="0"/>
                </a:move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lnTo>
                  <a:pt x="33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g object 148"/>
          <p:cNvSpPr/>
          <p:nvPr/>
        </p:nvSpPr>
        <p:spPr>
          <a:xfrm>
            <a:off x="2611988" y="160889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09">
                <a:moveTo>
                  <a:pt x="1697" y="0"/>
                </a:moveTo>
                <a:lnTo>
                  <a:pt x="3394" y="1702"/>
                </a:ln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g object 149"/>
          <p:cNvSpPr/>
          <p:nvPr/>
        </p:nvSpPr>
        <p:spPr>
          <a:xfrm>
            <a:off x="7141604" y="1571439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1697" y="0"/>
                </a:moveTo>
                <a:lnTo>
                  <a:pt x="3394" y="1702"/>
                </a:lnTo>
                <a:lnTo>
                  <a:pt x="3394" y="3405"/>
                </a:lnTo>
                <a:lnTo>
                  <a:pt x="0" y="3405"/>
                </a:lnTo>
                <a:lnTo>
                  <a:pt x="1697" y="0"/>
                </a:lnTo>
                <a:close/>
              </a:path>
              <a:path w="3809" h="3809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g object 150"/>
          <p:cNvSpPr/>
          <p:nvPr/>
        </p:nvSpPr>
        <p:spPr>
          <a:xfrm>
            <a:off x="6768237" y="1624221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1697" y="0"/>
                </a:moveTo>
                <a:lnTo>
                  <a:pt x="3394" y="1702"/>
                </a:ln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g object 151"/>
          <p:cNvSpPr/>
          <p:nvPr/>
        </p:nvSpPr>
        <p:spPr>
          <a:xfrm>
            <a:off x="3020994" y="1625924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g object 152"/>
          <p:cNvSpPr/>
          <p:nvPr/>
        </p:nvSpPr>
        <p:spPr>
          <a:xfrm>
            <a:off x="2858071" y="1624221"/>
            <a:ext cx="1905" cy="3810"/>
          </a:xfrm>
          <a:custGeom>
            <a:avLst/>
            <a:gdLst/>
            <a:ahLst/>
            <a:cxnLst/>
            <a:rect l="l" t="t" r="r" b="b"/>
            <a:pathLst>
              <a:path w="1905" h="3810">
                <a:moveTo>
                  <a:pt x="1697" y="0"/>
                </a:move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g object 153"/>
          <p:cNvSpPr/>
          <p:nvPr/>
        </p:nvSpPr>
        <p:spPr>
          <a:xfrm>
            <a:off x="2735878" y="1627627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0" y="0"/>
                </a:moveTo>
                <a:lnTo>
                  <a:pt x="3394" y="0"/>
                </a:lnTo>
                <a:lnTo>
                  <a:pt x="3394" y="1702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g object 154"/>
          <p:cNvSpPr/>
          <p:nvPr/>
        </p:nvSpPr>
        <p:spPr>
          <a:xfrm>
            <a:off x="6970194" y="1571439"/>
            <a:ext cx="5715" cy="3810"/>
          </a:xfrm>
          <a:custGeom>
            <a:avLst/>
            <a:gdLst/>
            <a:ahLst/>
            <a:cxnLst/>
            <a:rect l="l" t="t" r="r" b="b"/>
            <a:pathLst>
              <a:path w="5715" h="3809">
                <a:moveTo>
                  <a:pt x="3394" y="0"/>
                </a:moveTo>
                <a:lnTo>
                  <a:pt x="5091" y="0"/>
                </a:lnTo>
                <a:lnTo>
                  <a:pt x="5091" y="3405"/>
                </a:lnTo>
                <a:lnTo>
                  <a:pt x="1697" y="3405"/>
                </a:lnTo>
                <a:lnTo>
                  <a:pt x="1697" y="1702"/>
                </a:lnTo>
                <a:lnTo>
                  <a:pt x="3394" y="0"/>
                </a:lnTo>
                <a:close/>
              </a:path>
              <a:path w="5715" h="3809">
                <a:moveTo>
                  <a:pt x="1697" y="0"/>
                </a:moveTo>
                <a:lnTo>
                  <a:pt x="1697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g object 155"/>
          <p:cNvSpPr/>
          <p:nvPr/>
        </p:nvSpPr>
        <p:spPr>
          <a:xfrm>
            <a:off x="6625679" y="1608897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5">
                <a:moveTo>
                  <a:pt x="1697" y="0"/>
                </a:moveTo>
                <a:lnTo>
                  <a:pt x="3394" y="0"/>
                </a:lnTo>
                <a:lnTo>
                  <a:pt x="3394" y="5107"/>
                </a:lnTo>
                <a:lnTo>
                  <a:pt x="1697" y="5107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g object 156"/>
          <p:cNvSpPr/>
          <p:nvPr/>
        </p:nvSpPr>
        <p:spPr>
          <a:xfrm>
            <a:off x="1480008" y="1624221"/>
            <a:ext cx="5715" cy="3810"/>
          </a:xfrm>
          <a:custGeom>
            <a:avLst/>
            <a:gdLst/>
            <a:ahLst/>
            <a:cxnLst/>
            <a:rect l="l" t="t" r="r" b="b"/>
            <a:pathLst>
              <a:path w="5715" h="3810">
                <a:moveTo>
                  <a:pt x="3394" y="0"/>
                </a:moveTo>
                <a:lnTo>
                  <a:pt x="5091" y="0"/>
                </a:lnTo>
                <a:lnTo>
                  <a:pt x="5091" y="3405"/>
                </a:lnTo>
                <a:lnTo>
                  <a:pt x="0" y="3405"/>
                </a:lnTo>
                <a:lnTo>
                  <a:pt x="33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g object 157"/>
          <p:cNvSpPr/>
          <p:nvPr/>
        </p:nvSpPr>
        <p:spPr>
          <a:xfrm>
            <a:off x="7251917" y="1568034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0" y="0"/>
                </a:moveTo>
                <a:lnTo>
                  <a:pt x="3394" y="0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g object 158"/>
          <p:cNvSpPr/>
          <p:nvPr/>
        </p:nvSpPr>
        <p:spPr>
          <a:xfrm>
            <a:off x="604294" y="1658274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3394" y="1702"/>
                </a:moveTo>
                <a:lnTo>
                  <a:pt x="3394" y="3405"/>
                </a:lnTo>
                <a:lnTo>
                  <a:pt x="1697" y="3405"/>
                </a:lnTo>
                <a:lnTo>
                  <a:pt x="3394" y="1702"/>
                </a:lnTo>
                <a:close/>
              </a:path>
              <a:path w="3809" h="3810">
                <a:moveTo>
                  <a:pt x="0" y="0"/>
                </a:moveTo>
                <a:lnTo>
                  <a:pt x="3394" y="0"/>
                </a:lnTo>
                <a:lnTo>
                  <a:pt x="1697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g object 159"/>
          <p:cNvSpPr/>
          <p:nvPr/>
        </p:nvSpPr>
        <p:spPr>
          <a:xfrm>
            <a:off x="4029084" y="1685516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0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g object 160"/>
          <p:cNvSpPr/>
          <p:nvPr/>
        </p:nvSpPr>
        <p:spPr>
          <a:xfrm>
            <a:off x="673876" y="1661679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1697" y="0"/>
                </a:moveTo>
                <a:lnTo>
                  <a:pt x="3394" y="1702"/>
                </a:lnTo>
                <a:lnTo>
                  <a:pt x="3394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  <a:path w="3809" h="3810">
                <a:moveTo>
                  <a:pt x="0" y="1702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  <a:path w="3809" h="3810">
                <a:moveTo>
                  <a:pt x="0" y="0"/>
                </a:moveTo>
                <a:lnTo>
                  <a:pt x="1697" y="0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g object 161"/>
          <p:cNvSpPr/>
          <p:nvPr/>
        </p:nvSpPr>
        <p:spPr>
          <a:xfrm>
            <a:off x="3981564" y="168551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g object 162"/>
          <p:cNvSpPr/>
          <p:nvPr/>
        </p:nvSpPr>
        <p:spPr>
          <a:xfrm>
            <a:off x="7231551" y="1568034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0" y="0"/>
                </a:moveTo>
                <a:lnTo>
                  <a:pt x="1697" y="0"/>
                </a:lnTo>
                <a:lnTo>
                  <a:pt x="3394" y="1702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  <a:path w="3809" h="3809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g object 163"/>
          <p:cNvSpPr/>
          <p:nvPr/>
        </p:nvSpPr>
        <p:spPr>
          <a:xfrm>
            <a:off x="1709120" y="162081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09">
                <a:moveTo>
                  <a:pt x="0" y="0"/>
                </a:moveTo>
                <a:lnTo>
                  <a:pt x="3394" y="0"/>
                </a:lnTo>
                <a:lnTo>
                  <a:pt x="3394" y="1702"/>
                </a:lnTo>
                <a:lnTo>
                  <a:pt x="1697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g object 164"/>
          <p:cNvSpPr/>
          <p:nvPr/>
        </p:nvSpPr>
        <p:spPr>
          <a:xfrm>
            <a:off x="3012509" y="1629329"/>
            <a:ext cx="1905" cy="3810"/>
          </a:xfrm>
          <a:custGeom>
            <a:avLst/>
            <a:gdLst/>
            <a:ahLst/>
            <a:cxnLst/>
            <a:rect l="l" t="t" r="r" b="b"/>
            <a:pathLst>
              <a:path w="1905" h="3810">
                <a:moveTo>
                  <a:pt x="1697" y="0"/>
                </a:move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g object 165"/>
          <p:cNvSpPr/>
          <p:nvPr/>
        </p:nvSpPr>
        <p:spPr>
          <a:xfrm>
            <a:off x="707818" y="1658274"/>
            <a:ext cx="1905" cy="3810"/>
          </a:xfrm>
          <a:custGeom>
            <a:avLst/>
            <a:gdLst/>
            <a:ahLst/>
            <a:cxnLst/>
            <a:rect l="l" t="t" r="r" b="b"/>
            <a:pathLst>
              <a:path w="1904" h="3810">
                <a:moveTo>
                  <a:pt x="1697" y="0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g object 166"/>
          <p:cNvSpPr/>
          <p:nvPr/>
        </p:nvSpPr>
        <p:spPr>
          <a:xfrm>
            <a:off x="2785094" y="162592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1697" y="0"/>
                </a:lnTo>
                <a:lnTo>
                  <a:pt x="1697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g object 167"/>
          <p:cNvSpPr/>
          <p:nvPr/>
        </p:nvSpPr>
        <p:spPr>
          <a:xfrm>
            <a:off x="4735086" y="1637842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0" y="0"/>
                </a:moveTo>
                <a:lnTo>
                  <a:pt x="1697" y="0"/>
                </a:lnTo>
                <a:lnTo>
                  <a:pt x="3394" y="1702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g object 168"/>
          <p:cNvSpPr/>
          <p:nvPr/>
        </p:nvSpPr>
        <p:spPr>
          <a:xfrm>
            <a:off x="6632468" y="1603789"/>
            <a:ext cx="3810" cy="5715"/>
          </a:xfrm>
          <a:custGeom>
            <a:avLst/>
            <a:gdLst/>
            <a:ahLst/>
            <a:cxnLst/>
            <a:rect l="l" t="t" r="r" b="b"/>
            <a:pathLst>
              <a:path w="3809" h="5715">
                <a:moveTo>
                  <a:pt x="0" y="1702"/>
                </a:moveTo>
                <a:lnTo>
                  <a:pt x="3394" y="1702"/>
                </a:lnTo>
                <a:lnTo>
                  <a:pt x="3394" y="3405"/>
                </a:lnTo>
                <a:lnTo>
                  <a:pt x="1697" y="5107"/>
                </a:ln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  <a:path w="3809" h="5715">
                <a:moveTo>
                  <a:pt x="1697" y="0"/>
                </a:moveTo>
                <a:lnTo>
                  <a:pt x="1697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g object 169"/>
          <p:cNvSpPr/>
          <p:nvPr/>
        </p:nvSpPr>
        <p:spPr>
          <a:xfrm>
            <a:off x="3082090" y="1632734"/>
            <a:ext cx="1905" cy="3810"/>
          </a:xfrm>
          <a:custGeom>
            <a:avLst/>
            <a:gdLst/>
            <a:ahLst/>
            <a:cxnLst/>
            <a:rect l="l" t="t" r="r" b="b"/>
            <a:pathLst>
              <a:path w="1905" h="3810">
                <a:moveTo>
                  <a:pt x="0" y="0"/>
                </a:moveTo>
                <a:lnTo>
                  <a:pt x="1697" y="0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g object 170"/>
          <p:cNvSpPr/>
          <p:nvPr/>
        </p:nvSpPr>
        <p:spPr>
          <a:xfrm>
            <a:off x="2270867" y="1600384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0" y="0"/>
                </a:moveTo>
                <a:lnTo>
                  <a:pt x="1697" y="0"/>
                </a:lnTo>
                <a:lnTo>
                  <a:pt x="3394" y="1702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g object 171"/>
          <p:cNvSpPr/>
          <p:nvPr/>
        </p:nvSpPr>
        <p:spPr>
          <a:xfrm>
            <a:off x="6320197" y="1614005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1697" y="0"/>
                </a:moveTo>
                <a:lnTo>
                  <a:pt x="3394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g object 172"/>
          <p:cNvSpPr/>
          <p:nvPr/>
        </p:nvSpPr>
        <p:spPr>
          <a:xfrm>
            <a:off x="6511972" y="1608897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1697" y="0"/>
                </a:moveTo>
                <a:lnTo>
                  <a:pt x="1697" y="1702"/>
                </a:lnTo>
                <a:lnTo>
                  <a:pt x="3394" y="1702"/>
                </a:lnTo>
                <a:lnTo>
                  <a:pt x="3394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g object 173"/>
          <p:cNvSpPr/>
          <p:nvPr/>
        </p:nvSpPr>
        <p:spPr>
          <a:xfrm>
            <a:off x="2002721" y="1608897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0" y="0"/>
                </a:moveTo>
                <a:lnTo>
                  <a:pt x="1697" y="0"/>
                </a:lnTo>
                <a:lnTo>
                  <a:pt x="3394" y="1702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g object 174"/>
          <p:cNvSpPr/>
          <p:nvPr/>
        </p:nvSpPr>
        <p:spPr>
          <a:xfrm>
            <a:off x="2576348" y="160549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697" y="0"/>
                </a:moveTo>
                <a:lnTo>
                  <a:pt x="1697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  <a:path w="1905" h="1905">
                <a:moveTo>
                  <a:pt x="0" y="0"/>
                </a:moveTo>
                <a:lnTo>
                  <a:pt x="1697" y="0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g object 175"/>
          <p:cNvSpPr/>
          <p:nvPr/>
        </p:nvSpPr>
        <p:spPr>
          <a:xfrm>
            <a:off x="2226741" y="160549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697" y="0"/>
                </a:moveTo>
                <a:lnTo>
                  <a:pt x="1697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g object 176"/>
          <p:cNvSpPr/>
          <p:nvPr/>
        </p:nvSpPr>
        <p:spPr>
          <a:xfrm>
            <a:off x="7163666" y="1576547"/>
            <a:ext cx="1905" cy="3810"/>
          </a:xfrm>
          <a:custGeom>
            <a:avLst/>
            <a:gdLst/>
            <a:ahLst/>
            <a:cxnLst/>
            <a:rect l="l" t="t" r="r" b="b"/>
            <a:pathLst>
              <a:path w="1904" h="3809">
                <a:moveTo>
                  <a:pt x="0" y="0"/>
                </a:moveTo>
                <a:lnTo>
                  <a:pt x="1697" y="1702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bg object 177"/>
          <p:cNvSpPr/>
          <p:nvPr/>
        </p:nvSpPr>
        <p:spPr>
          <a:xfrm>
            <a:off x="1936534" y="160549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1697" y="0"/>
                </a:lnTo>
                <a:lnTo>
                  <a:pt x="1697" y="1702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bg object 178"/>
          <p:cNvSpPr/>
          <p:nvPr/>
        </p:nvSpPr>
        <p:spPr>
          <a:xfrm>
            <a:off x="6622284" y="1603789"/>
            <a:ext cx="1905" cy="3810"/>
          </a:xfrm>
          <a:custGeom>
            <a:avLst/>
            <a:gdLst/>
            <a:ahLst/>
            <a:cxnLst/>
            <a:rect l="l" t="t" r="r" b="b"/>
            <a:pathLst>
              <a:path w="1904" h="3809">
                <a:moveTo>
                  <a:pt x="1697" y="0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bg object 179"/>
          <p:cNvSpPr/>
          <p:nvPr/>
        </p:nvSpPr>
        <p:spPr>
          <a:xfrm>
            <a:off x="2389665" y="1605492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1697" y="0"/>
                </a:moveTo>
                <a:lnTo>
                  <a:pt x="3394" y="0"/>
                </a:lnTo>
                <a:lnTo>
                  <a:pt x="3394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bg object 180"/>
          <p:cNvSpPr/>
          <p:nvPr/>
        </p:nvSpPr>
        <p:spPr>
          <a:xfrm>
            <a:off x="1098156" y="1637842"/>
            <a:ext cx="1905" cy="3810"/>
          </a:xfrm>
          <a:custGeom>
            <a:avLst/>
            <a:gdLst/>
            <a:ahLst/>
            <a:cxnLst/>
            <a:rect l="l" t="t" r="r" b="b"/>
            <a:pathLst>
              <a:path w="1905" h="3810">
                <a:moveTo>
                  <a:pt x="1697" y="0"/>
                </a:move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bg object 181"/>
          <p:cNvSpPr/>
          <p:nvPr/>
        </p:nvSpPr>
        <p:spPr>
          <a:xfrm>
            <a:off x="4775817" y="1636140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1697" y="1702"/>
                </a:lnTo>
                <a:lnTo>
                  <a:pt x="3394" y="1702"/>
                </a:lnTo>
                <a:lnTo>
                  <a:pt x="1697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bg object 182"/>
          <p:cNvSpPr/>
          <p:nvPr/>
        </p:nvSpPr>
        <p:spPr>
          <a:xfrm>
            <a:off x="6710535" y="159697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697" y="0"/>
                </a:moveTo>
                <a:lnTo>
                  <a:pt x="1697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  <a:path w="1904" h="1905">
                <a:moveTo>
                  <a:pt x="0" y="0"/>
                </a:moveTo>
                <a:lnTo>
                  <a:pt x="1697" y="0"/>
                </a:lnTo>
                <a:lnTo>
                  <a:pt x="0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bg object 183"/>
          <p:cNvSpPr/>
          <p:nvPr/>
        </p:nvSpPr>
        <p:spPr>
          <a:xfrm>
            <a:off x="3469034" y="164295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697" y="0"/>
                </a:lnTo>
                <a:lnTo>
                  <a:pt x="1697" y="170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bg object 184"/>
          <p:cNvSpPr/>
          <p:nvPr/>
        </p:nvSpPr>
        <p:spPr>
          <a:xfrm>
            <a:off x="5232343" y="169062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1697" y="0"/>
                </a:lnTo>
                <a:lnTo>
                  <a:pt x="3394" y="1702"/>
                </a:lnTo>
                <a:lnTo>
                  <a:pt x="3394" y="3405"/>
                </a:lnTo>
                <a:lnTo>
                  <a:pt x="0" y="340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bg object 185"/>
          <p:cNvSpPr/>
          <p:nvPr/>
        </p:nvSpPr>
        <p:spPr>
          <a:xfrm>
            <a:off x="6783511" y="1583358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09">
                <a:moveTo>
                  <a:pt x="1697" y="0"/>
                </a:moveTo>
                <a:lnTo>
                  <a:pt x="1697" y="1702"/>
                </a:lnTo>
                <a:lnTo>
                  <a:pt x="3394" y="3405"/>
                </a:ln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  <a:path w="3809" h="3809">
                <a:moveTo>
                  <a:pt x="0" y="1702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bg object 186"/>
          <p:cNvSpPr/>
          <p:nvPr/>
        </p:nvSpPr>
        <p:spPr>
          <a:xfrm>
            <a:off x="4426210" y="1644653"/>
            <a:ext cx="1905" cy="3810"/>
          </a:xfrm>
          <a:custGeom>
            <a:avLst/>
            <a:gdLst/>
            <a:ahLst/>
            <a:cxnLst/>
            <a:rect l="l" t="t" r="r" b="b"/>
            <a:pathLst>
              <a:path w="1904" h="3810">
                <a:moveTo>
                  <a:pt x="1697" y="0"/>
                </a:moveTo>
                <a:lnTo>
                  <a:pt x="1697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bg object 187"/>
          <p:cNvSpPr/>
          <p:nvPr/>
        </p:nvSpPr>
        <p:spPr>
          <a:xfrm>
            <a:off x="1391758" y="1629329"/>
            <a:ext cx="1905" cy="3810"/>
          </a:xfrm>
          <a:custGeom>
            <a:avLst/>
            <a:gdLst/>
            <a:ahLst/>
            <a:cxnLst/>
            <a:rect l="l" t="t" r="r" b="b"/>
            <a:pathLst>
              <a:path w="1905" h="3810">
                <a:moveTo>
                  <a:pt x="1697" y="0"/>
                </a:moveTo>
                <a:lnTo>
                  <a:pt x="1697" y="3405"/>
                </a:lnTo>
                <a:lnTo>
                  <a:pt x="0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bg object 188"/>
          <p:cNvSpPr/>
          <p:nvPr/>
        </p:nvSpPr>
        <p:spPr>
          <a:xfrm>
            <a:off x="816434" y="1670193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1697" y="0"/>
                </a:moveTo>
                <a:lnTo>
                  <a:pt x="3394" y="1702"/>
                </a:lnTo>
                <a:lnTo>
                  <a:pt x="3394" y="3405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bg object 189"/>
          <p:cNvSpPr/>
          <p:nvPr/>
        </p:nvSpPr>
        <p:spPr>
          <a:xfrm>
            <a:off x="3562375" y="1646356"/>
            <a:ext cx="3810" cy="1905"/>
          </a:xfrm>
          <a:custGeom>
            <a:avLst/>
            <a:gdLst/>
            <a:ahLst/>
            <a:cxnLst/>
            <a:rect l="l" t="t" r="r" b="b"/>
            <a:pathLst>
              <a:path w="3810" h="1905">
                <a:moveTo>
                  <a:pt x="1697" y="0"/>
                </a:moveTo>
                <a:lnTo>
                  <a:pt x="3394" y="1702"/>
                </a:lnTo>
                <a:lnTo>
                  <a:pt x="0" y="1702"/>
                </a:lnTo>
                <a:lnTo>
                  <a:pt x="1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bg object 190"/>
          <p:cNvSpPr/>
          <p:nvPr/>
        </p:nvSpPr>
        <p:spPr>
          <a:xfrm>
            <a:off x="2505889" y="2032180"/>
            <a:ext cx="0" cy="7636509"/>
          </a:xfrm>
          <a:custGeom>
            <a:avLst/>
            <a:gdLst/>
            <a:ahLst/>
            <a:cxnLst/>
            <a:rect l="l" t="t" r="r" b="b"/>
            <a:pathLst>
              <a:path h="7636509">
                <a:moveTo>
                  <a:pt x="0" y="7636035"/>
                </a:moveTo>
                <a:lnTo>
                  <a:pt x="0" y="0"/>
                </a:lnTo>
              </a:path>
            </a:pathLst>
          </a:custGeom>
          <a:ln w="47694">
            <a:solidFill>
              <a:srgbClr val="E3F7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bg object 191"/>
          <p:cNvSpPr/>
          <p:nvPr/>
        </p:nvSpPr>
        <p:spPr>
          <a:xfrm>
            <a:off x="5390195" y="2032180"/>
            <a:ext cx="0" cy="7636509"/>
          </a:xfrm>
          <a:custGeom>
            <a:avLst/>
            <a:gdLst/>
            <a:ahLst/>
            <a:cxnLst/>
            <a:rect l="l" t="t" r="r" b="b"/>
            <a:pathLst>
              <a:path h="7636509">
                <a:moveTo>
                  <a:pt x="0" y="7636035"/>
                </a:moveTo>
                <a:lnTo>
                  <a:pt x="0" y="0"/>
                </a:lnTo>
              </a:path>
            </a:pathLst>
          </a:custGeom>
          <a:ln w="47694">
            <a:solidFill>
              <a:srgbClr val="E3F7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bg object 192"/>
          <p:cNvSpPr/>
          <p:nvPr/>
        </p:nvSpPr>
        <p:spPr>
          <a:xfrm>
            <a:off x="293738" y="2951656"/>
            <a:ext cx="7112000" cy="0"/>
          </a:xfrm>
          <a:custGeom>
            <a:avLst/>
            <a:gdLst/>
            <a:ahLst/>
            <a:cxnLst/>
            <a:rect l="l" t="t" r="r" b="b"/>
            <a:pathLst>
              <a:path w="7112000">
                <a:moveTo>
                  <a:pt x="7111666" y="0"/>
                </a:moveTo>
                <a:lnTo>
                  <a:pt x="0" y="0"/>
                </a:lnTo>
              </a:path>
            </a:pathLst>
          </a:custGeom>
          <a:ln w="38131">
            <a:solidFill>
              <a:srgbClr val="E3F7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bg object 193"/>
          <p:cNvSpPr/>
          <p:nvPr/>
        </p:nvSpPr>
        <p:spPr>
          <a:xfrm>
            <a:off x="236502" y="4152336"/>
            <a:ext cx="7169150" cy="0"/>
          </a:xfrm>
          <a:custGeom>
            <a:avLst/>
            <a:gdLst/>
            <a:ahLst/>
            <a:cxnLst/>
            <a:rect l="l" t="t" r="r" b="b"/>
            <a:pathLst>
              <a:path w="7169150">
                <a:moveTo>
                  <a:pt x="7168894" y="0"/>
                </a:moveTo>
                <a:lnTo>
                  <a:pt x="0" y="0"/>
                </a:lnTo>
              </a:path>
            </a:pathLst>
          </a:custGeom>
          <a:ln w="38131">
            <a:solidFill>
              <a:srgbClr val="E3F7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bg object 194"/>
          <p:cNvSpPr/>
          <p:nvPr/>
        </p:nvSpPr>
        <p:spPr>
          <a:xfrm>
            <a:off x="109608" y="5348739"/>
            <a:ext cx="7140575" cy="0"/>
          </a:xfrm>
          <a:custGeom>
            <a:avLst/>
            <a:gdLst/>
            <a:ahLst/>
            <a:cxnLst/>
            <a:rect l="l" t="t" r="r" b="b"/>
            <a:pathLst>
              <a:path w="7140575">
                <a:moveTo>
                  <a:pt x="7140267" y="0"/>
                </a:moveTo>
                <a:lnTo>
                  <a:pt x="0" y="0"/>
                </a:lnTo>
              </a:path>
            </a:pathLst>
          </a:custGeom>
          <a:ln w="38131">
            <a:solidFill>
              <a:srgbClr val="E3F7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bg object 195"/>
          <p:cNvSpPr/>
          <p:nvPr/>
        </p:nvSpPr>
        <p:spPr>
          <a:xfrm>
            <a:off x="233778" y="6477359"/>
            <a:ext cx="7207250" cy="0"/>
          </a:xfrm>
          <a:custGeom>
            <a:avLst/>
            <a:gdLst/>
            <a:ahLst/>
            <a:cxnLst/>
            <a:rect l="l" t="t" r="r" b="b"/>
            <a:pathLst>
              <a:path w="7207250">
                <a:moveTo>
                  <a:pt x="7207062" y="0"/>
                </a:moveTo>
                <a:lnTo>
                  <a:pt x="0" y="0"/>
                </a:lnTo>
              </a:path>
            </a:pathLst>
          </a:custGeom>
          <a:ln w="38131">
            <a:solidFill>
              <a:srgbClr val="E3F7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bg object 196"/>
          <p:cNvSpPr/>
          <p:nvPr/>
        </p:nvSpPr>
        <p:spPr>
          <a:xfrm>
            <a:off x="319706" y="7625021"/>
            <a:ext cx="7121525" cy="0"/>
          </a:xfrm>
          <a:custGeom>
            <a:avLst/>
            <a:gdLst/>
            <a:ahLst/>
            <a:cxnLst/>
            <a:rect l="l" t="t" r="r" b="b"/>
            <a:pathLst>
              <a:path w="7121525">
                <a:moveTo>
                  <a:pt x="7121218" y="0"/>
                </a:moveTo>
                <a:lnTo>
                  <a:pt x="0" y="0"/>
                </a:lnTo>
              </a:path>
            </a:pathLst>
          </a:custGeom>
          <a:ln w="38131">
            <a:solidFill>
              <a:srgbClr val="E3F7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bg object 197"/>
          <p:cNvSpPr/>
          <p:nvPr/>
        </p:nvSpPr>
        <p:spPr>
          <a:xfrm>
            <a:off x="300987" y="8734574"/>
            <a:ext cx="7261859" cy="38735"/>
          </a:xfrm>
          <a:custGeom>
            <a:avLst/>
            <a:gdLst/>
            <a:ahLst/>
            <a:cxnLst/>
            <a:rect l="l" t="t" r="r" b="b"/>
            <a:pathLst>
              <a:path w="7261859" h="38734">
                <a:moveTo>
                  <a:pt x="7261862" y="0"/>
                </a:moveTo>
                <a:lnTo>
                  <a:pt x="7261862" y="38131"/>
                </a:lnTo>
                <a:lnTo>
                  <a:pt x="0" y="38131"/>
                </a:lnTo>
                <a:lnTo>
                  <a:pt x="0" y="0"/>
                </a:lnTo>
                <a:lnTo>
                  <a:pt x="7261862" y="0"/>
                </a:lnTo>
                <a:close/>
              </a:path>
            </a:pathLst>
          </a:custGeom>
          <a:solidFill>
            <a:srgbClr val="E3F7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0550" y="671680"/>
            <a:ext cx="7181749" cy="450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rgbClr val="070D5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01062"/>
            <a:ext cx="6806565" cy="6890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708642"/>
            <a:ext cx="2420112" cy="521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708642"/>
            <a:ext cx="1739455" cy="521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708642"/>
            <a:ext cx="1739455" cy="521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198" name="object 6"/>
          <p:cNvSpPr txBox="1"/>
          <p:nvPr userDrawn="1"/>
        </p:nvSpPr>
        <p:spPr>
          <a:xfrm>
            <a:off x="4770044" y="9791700"/>
            <a:ext cx="2816923" cy="543226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683260" marR="5080" indent="-671195">
              <a:spcBef>
                <a:spcPts val="100"/>
              </a:spcBef>
            </a:pPr>
            <a:r>
              <a:rPr lang="en-US" sz="400" b="1" spc="-55" dirty="0">
                <a:solidFill>
                  <a:srgbClr val="017BB4"/>
                </a:solidFill>
                <a:latin typeface="Arial"/>
                <a:cs typeface="Arial"/>
              </a:rPr>
              <a:t>  </a:t>
            </a:r>
            <a:r>
              <a:rPr lang="en-US" sz="940" b="1" spc="-55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</a:p>
          <a:p>
            <a:pPr marL="683260" marR="5080" indent="-671195">
              <a:spcBef>
                <a:spcPts val="100"/>
              </a:spcBef>
            </a:pPr>
            <a:r>
              <a:rPr lang="en-US" sz="940" b="1" spc="-55" dirty="0">
                <a:solidFill>
                  <a:srgbClr val="017BB4"/>
                </a:solidFill>
                <a:latin typeface="Arial"/>
                <a:cs typeface="Arial"/>
              </a:rPr>
              <a:t> 2021 OCCUPATIONAL THERAPY EDUCATION DAY</a:t>
            </a:r>
          </a:p>
          <a:p>
            <a:pPr marL="683260" marR="5080" indent="-671195">
              <a:spcBef>
                <a:spcPts val="100"/>
              </a:spcBef>
            </a:pPr>
            <a:r>
              <a:rPr lang="en-US" sz="1400" b="1" spc="-55" dirty="0">
                <a:solidFill>
                  <a:srgbClr val="002060"/>
                </a:solidFill>
                <a:latin typeface="Arial"/>
                <a:cs typeface="Arial"/>
              </a:rPr>
              <a:t>SENSORY MODULATION FORUM</a:t>
            </a:r>
            <a:endParaRPr lang="en-US" sz="2000" b="1" spc="-55" dirty="0">
              <a:solidFill>
                <a:srgbClr val="002060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113" y="555625"/>
            <a:ext cx="6518275" cy="201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113" y="2779713"/>
            <a:ext cx="6518275" cy="6623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113" y="9675813"/>
            <a:ext cx="1700212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1B900-5898-4CE7-9A15-D4009FA5E8FD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488" y="9675813"/>
            <a:ext cx="2549525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7175" y="9675813"/>
            <a:ext cx="1700213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74BD3-C76D-423C-B49D-10708308A3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788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113" y="555625"/>
            <a:ext cx="6518275" cy="201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113" y="2779713"/>
            <a:ext cx="6518275" cy="6623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113" y="9675813"/>
            <a:ext cx="1700212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586DE-B372-4215-A19A-2493F149CF9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488" y="9675813"/>
            <a:ext cx="2549525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7175" y="9675813"/>
            <a:ext cx="1700213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F26A4-5538-4ADE-A205-A8095E30907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252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113" y="555625"/>
            <a:ext cx="6518275" cy="201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113" y="2779713"/>
            <a:ext cx="6518275" cy="6623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113" y="9675813"/>
            <a:ext cx="1700212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DC2FD-BC61-4624-A20F-C88D9C0CB9C1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488" y="9675813"/>
            <a:ext cx="2549525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7175" y="9675813"/>
            <a:ext cx="1700213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69E5B-7AAE-47F7-806E-A474CED8DA1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368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113" y="555625"/>
            <a:ext cx="6518275" cy="201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113" y="2779713"/>
            <a:ext cx="6518275" cy="6623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113" y="9675813"/>
            <a:ext cx="1700212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FF241-A56A-4DCE-802A-962B6CFF9E04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488" y="9675813"/>
            <a:ext cx="2549525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7175" y="9675813"/>
            <a:ext cx="1700213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2149D-3B7E-4916-86D0-7993C1B656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436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113" y="555625"/>
            <a:ext cx="6518275" cy="201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113" y="2779713"/>
            <a:ext cx="6518275" cy="6623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113" y="9675813"/>
            <a:ext cx="1700212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DF6F-33C5-457C-B005-A4FA5084A123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488" y="9675813"/>
            <a:ext cx="2549525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7175" y="9675813"/>
            <a:ext cx="1700213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9CD3E-F36A-4919-8438-05B30E127AD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065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113" y="555625"/>
            <a:ext cx="6518275" cy="201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113" y="2779713"/>
            <a:ext cx="6518275" cy="6623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113" y="9675813"/>
            <a:ext cx="1700212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35E62-5B8C-4E36-806C-04860DBE4F8F}" type="datetimeFigureOut">
              <a:rPr lang="en-AU" smtClean="0"/>
              <a:t>02/05/2025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488" y="9675813"/>
            <a:ext cx="2549525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7175" y="9675813"/>
            <a:ext cx="1700213" cy="555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B1598-4268-49EC-8A19-B70C86A1E39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91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94047" y="380588"/>
            <a:ext cx="3541418" cy="117340"/>
          </a:xfrm>
          <a:prstGeom prst="rect">
            <a:avLst/>
          </a:prstGeom>
        </p:spPr>
        <p:txBody>
          <a:bodyPr vert="horz" wrap="square" lIns="0" tIns="17145" rIns="0" bIns="0" rtlCol="0" anchor="t">
            <a:spAutoFit/>
          </a:bodyPr>
          <a:lstStyle/>
          <a:p>
            <a:pPr marL="12700" algn="r">
              <a:spcBef>
                <a:spcPts val="135"/>
              </a:spcBef>
            </a:pPr>
            <a:r>
              <a:rPr lang="en-US" sz="650" spc="-25" dirty="0">
                <a:solidFill>
                  <a:srgbClr val="666565"/>
                </a:solidFill>
                <a:latin typeface="Arial"/>
                <a:cs typeface="Arial"/>
              </a:rPr>
              <a:t>2021 OCCUPATIONAL THERAPY EDUCATION DAY - SENSORY MODUALTION FORUM 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7901" y="550578"/>
            <a:ext cx="7181749" cy="440505"/>
          </a:xfrm>
          <a:prstGeom prst="rect">
            <a:avLst/>
          </a:prstGeom>
        </p:spPr>
        <p:txBody>
          <a:bodyPr vert="horz" wrap="square" lIns="0" tIns="17145" rIns="0" bIns="0" rtlCol="0" anchor="t">
            <a:spAutoFit/>
          </a:bodyPr>
          <a:lstStyle/>
          <a:p>
            <a:pPr marL="1578610" algn="r" defTabSz="1000125">
              <a:spcBef>
                <a:spcPts val="135"/>
              </a:spcBef>
              <a:tabLst>
                <a:tab pos="3829050" algn="l"/>
                <a:tab pos="6029325" algn="l"/>
              </a:tabLst>
            </a:pPr>
            <a:r>
              <a:rPr lang="en-GB" spc="35" dirty="0"/>
              <a:t>            YOUR SENSORY KIT   </a:t>
            </a:r>
            <a:endParaRPr lang="en-US" spc="315" dirty="0"/>
          </a:p>
        </p:txBody>
      </p:sp>
      <p:sp>
        <p:nvSpPr>
          <p:cNvPr id="7" name="object 7"/>
          <p:cNvSpPr txBox="1"/>
          <p:nvPr/>
        </p:nvSpPr>
        <p:spPr>
          <a:xfrm>
            <a:off x="-955838" y="1023927"/>
            <a:ext cx="8315488" cy="185307"/>
          </a:xfrm>
          <a:prstGeom prst="rect">
            <a:avLst/>
          </a:prstGeom>
        </p:spPr>
        <p:txBody>
          <a:bodyPr vert="horz" wrap="square" lIns="0" tIns="15875" rIns="0" bIns="0" rtlCol="0" anchor="t">
            <a:spAutoFit/>
          </a:bodyPr>
          <a:lstStyle/>
          <a:p>
            <a:pPr marL="469900" lvl="1" algn="r">
              <a:spcBef>
                <a:spcPts val="125"/>
              </a:spcBef>
            </a:pPr>
            <a:r>
              <a:rPr lang="en-GB" sz="1100" b="1" dirty="0" smtClean="0">
                <a:solidFill>
                  <a:srgbClr val="017BB4"/>
                </a:solidFill>
                <a:latin typeface="+mj-lt"/>
                <a:cs typeface="Arial" panose="020B0604020202020204" pitchFamily="34" charset="0"/>
              </a:rPr>
              <a:t>OCCUPATIONAL </a:t>
            </a:r>
            <a:r>
              <a:rPr lang="en-GB" sz="1100" b="1" dirty="0" smtClean="0">
                <a:solidFill>
                  <a:srgbClr val="017BB4"/>
                </a:solidFill>
                <a:latin typeface="+mj-lt"/>
                <a:cs typeface="Arial" panose="020B0604020202020204" pitchFamily="34" charset="0"/>
              </a:rPr>
              <a:t>GOAL:  OPTIMISE LEARNING DURING </a:t>
            </a:r>
            <a:r>
              <a:rPr lang="en-GB" sz="1100" b="1" dirty="0">
                <a:solidFill>
                  <a:srgbClr val="017BB4"/>
                </a:solidFill>
                <a:latin typeface="+mj-lt"/>
                <a:cs typeface="Arial" panose="020B0604020202020204" pitchFamily="34" charset="0"/>
              </a:rPr>
              <a:t>THE EDUCATION DAY  </a:t>
            </a:r>
            <a:endParaRPr lang="en-US" sz="1100" b="1" dirty="0">
              <a:solidFill>
                <a:srgbClr val="017BB4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6218" y="1807892"/>
            <a:ext cx="1649095" cy="1663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00" b="1" spc="20" dirty="0">
                <a:solidFill>
                  <a:srgbClr val="737373"/>
                </a:solidFill>
                <a:latin typeface="Arial"/>
                <a:cs typeface="Arial"/>
              </a:rPr>
              <a:t>S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-65" dirty="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225" dirty="0">
                <a:solidFill>
                  <a:srgbClr val="737373"/>
                </a:solidFill>
                <a:latin typeface="Arial"/>
                <a:cs typeface="Arial"/>
              </a:rPr>
              <a:t>N</a:t>
            </a:r>
            <a:r>
              <a:rPr sz="900" b="1" spc="20" dirty="0">
                <a:solidFill>
                  <a:srgbClr val="737373"/>
                </a:solidFill>
                <a:latin typeface="Arial"/>
                <a:cs typeface="Arial"/>
              </a:rPr>
              <a:t>S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225" dirty="0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sz="900" b="1" spc="10" dirty="0">
                <a:solidFill>
                  <a:srgbClr val="737373"/>
                </a:solidFill>
                <a:latin typeface="Arial"/>
                <a:cs typeface="Arial"/>
              </a:rPr>
              <a:t>R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80" dirty="0">
                <a:solidFill>
                  <a:srgbClr val="737373"/>
                </a:solidFill>
                <a:latin typeface="Arial"/>
                <a:cs typeface="Arial"/>
              </a:rPr>
              <a:t>Y</a:t>
            </a:r>
            <a:r>
              <a:rPr sz="900" b="1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-1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20" dirty="0">
                <a:solidFill>
                  <a:srgbClr val="737373"/>
                </a:solidFill>
                <a:latin typeface="Arial"/>
                <a:cs typeface="Arial"/>
              </a:rPr>
              <a:t>S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dirty="0">
                <a:solidFill>
                  <a:srgbClr val="737373"/>
                </a:solidFill>
                <a:latin typeface="Arial"/>
                <a:cs typeface="Arial"/>
              </a:rPr>
              <a:t>T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10" dirty="0">
                <a:solidFill>
                  <a:srgbClr val="737373"/>
                </a:solidFill>
                <a:latin typeface="Arial"/>
                <a:cs typeface="Arial"/>
              </a:rPr>
              <a:t>R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185" dirty="0">
                <a:solidFill>
                  <a:srgbClr val="737373"/>
                </a:solidFill>
                <a:latin typeface="Arial"/>
                <a:cs typeface="Arial"/>
              </a:rPr>
              <a:t>A</a:t>
            </a:r>
            <a:r>
              <a:rPr sz="900" b="1" dirty="0">
                <a:solidFill>
                  <a:srgbClr val="737373"/>
                </a:solidFill>
                <a:latin typeface="Arial"/>
                <a:cs typeface="Arial"/>
              </a:rPr>
              <a:t>T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-65" dirty="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180" dirty="0">
                <a:solidFill>
                  <a:srgbClr val="737373"/>
                </a:solidFill>
                <a:latin typeface="Arial"/>
                <a:cs typeface="Arial"/>
              </a:rPr>
              <a:t>G</a:t>
            </a:r>
            <a:r>
              <a:rPr sz="900" b="1" spc="145" dirty="0">
                <a:solidFill>
                  <a:srgbClr val="737373"/>
                </a:solidFill>
                <a:latin typeface="Arial"/>
                <a:cs typeface="Arial"/>
              </a:rPr>
              <a:t>I</a:t>
            </a:r>
            <a:r>
              <a:rPr sz="900" b="1" spc="-65" dirty="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20" dirty="0">
                <a:solidFill>
                  <a:srgbClr val="737373"/>
                </a:solidFill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73918" y="1807892"/>
            <a:ext cx="626745" cy="1663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00" b="1" dirty="0">
                <a:solidFill>
                  <a:srgbClr val="737373"/>
                </a:solidFill>
                <a:latin typeface="Arial"/>
                <a:cs typeface="Arial"/>
              </a:rPr>
              <a:t>T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110" dirty="0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sz="900" b="1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-1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20" dirty="0">
                <a:solidFill>
                  <a:srgbClr val="737373"/>
                </a:solidFill>
                <a:latin typeface="Arial"/>
                <a:cs typeface="Arial"/>
              </a:rPr>
              <a:t>S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-65" dirty="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-65" dirty="0">
                <a:solidFill>
                  <a:srgbClr val="737373"/>
                </a:solidFill>
                <a:latin typeface="Arial"/>
                <a:cs typeface="Arial"/>
              </a:rPr>
              <a:t>E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75" dirty="0">
                <a:solidFill>
                  <a:srgbClr val="737373"/>
                </a:solidFill>
                <a:latin typeface="Arial"/>
                <a:cs typeface="Arial"/>
              </a:rPr>
              <a:t>K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13357" y="1807892"/>
            <a:ext cx="744220" cy="1663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00" b="1" dirty="0">
                <a:solidFill>
                  <a:srgbClr val="737373"/>
                </a:solidFill>
                <a:latin typeface="Arial"/>
                <a:cs typeface="Arial"/>
              </a:rPr>
              <a:t>T</a:t>
            </a:r>
            <a:r>
              <a:rPr sz="900" b="1" spc="-13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110" dirty="0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sz="900" b="1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-15" dirty="0">
                <a:solidFill>
                  <a:srgbClr val="737373"/>
                </a:solidFill>
                <a:latin typeface="Arial"/>
                <a:cs typeface="Arial"/>
              </a:rPr>
              <a:t> </a:t>
            </a:r>
            <a:r>
              <a:rPr sz="900" b="1" spc="185" dirty="0">
                <a:solidFill>
                  <a:srgbClr val="737373"/>
                </a:solidFill>
                <a:latin typeface="Arial"/>
                <a:cs typeface="Arial"/>
              </a:rPr>
              <a:t>A</a:t>
            </a:r>
            <a:r>
              <a:rPr sz="900" b="1" spc="235" dirty="0">
                <a:solidFill>
                  <a:srgbClr val="737373"/>
                </a:solidFill>
                <a:latin typeface="Arial"/>
                <a:cs typeface="Arial"/>
              </a:rPr>
              <a:t>V</a:t>
            </a:r>
            <a:r>
              <a:rPr sz="900" b="1" spc="225" dirty="0">
                <a:solidFill>
                  <a:srgbClr val="737373"/>
                </a:solidFill>
                <a:latin typeface="Arial"/>
                <a:cs typeface="Arial"/>
              </a:rPr>
              <a:t>O</a:t>
            </a:r>
            <a:r>
              <a:rPr sz="900" b="1" spc="145" dirty="0">
                <a:solidFill>
                  <a:srgbClr val="737373"/>
                </a:solidFill>
                <a:latin typeface="Arial"/>
                <a:cs typeface="Arial"/>
              </a:rPr>
              <a:t>I</a:t>
            </a:r>
            <a:r>
              <a:rPr sz="900" b="1" spc="30" dirty="0">
                <a:solidFill>
                  <a:srgbClr val="737373"/>
                </a:solidFill>
                <a:latin typeface="Arial"/>
                <a:cs typeface="Arial"/>
              </a:rPr>
              <a:t>D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0176" y="2297588"/>
            <a:ext cx="837565" cy="2425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00" b="1" spc="355" dirty="0">
                <a:solidFill>
                  <a:srgbClr val="017BB4"/>
                </a:solidFill>
                <a:latin typeface="Arial"/>
                <a:cs typeface="Arial"/>
              </a:rPr>
              <a:t>V</a:t>
            </a:r>
            <a:r>
              <a:rPr sz="1400" b="1" spc="220" dirty="0">
                <a:solidFill>
                  <a:srgbClr val="017BB4"/>
                </a:solidFill>
                <a:latin typeface="Arial"/>
                <a:cs typeface="Arial"/>
              </a:rPr>
              <a:t>I</a:t>
            </a:r>
            <a:r>
              <a:rPr sz="1400" b="1" spc="20" dirty="0">
                <a:solidFill>
                  <a:srgbClr val="017BB4"/>
                </a:solidFill>
                <a:latin typeface="Arial"/>
                <a:cs typeface="Arial"/>
              </a:rPr>
              <a:t>S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220" dirty="0">
                <a:solidFill>
                  <a:srgbClr val="017BB4"/>
                </a:solidFill>
                <a:latin typeface="Arial"/>
                <a:cs typeface="Arial"/>
              </a:rPr>
              <a:t>U</a:t>
            </a:r>
            <a:r>
              <a:rPr sz="1400" b="1" spc="280" dirty="0">
                <a:solidFill>
                  <a:srgbClr val="017BB4"/>
                </a:solidFill>
                <a:latin typeface="Arial"/>
                <a:cs typeface="Arial"/>
              </a:rPr>
              <a:t>A</a:t>
            </a:r>
            <a:r>
              <a:rPr sz="1400" b="1" spc="-55" dirty="0">
                <a:solidFill>
                  <a:srgbClr val="017BB4"/>
                </a:solidFill>
                <a:latin typeface="Arial"/>
                <a:cs typeface="Arial"/>
              </a:rPr>
              <a:t>L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5395" y="3411185"/>
            <a:ext cx="814705" cy="2425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00" b="1" spc="20" dirty="0">
                <a:solidFill>
                  <a:srgbClr val="017BB4"/>
                </a:solidFill>
                <a:latin typeface="Arial"/>
                <a:cs typeface="Arial"/>
              </a:rPr>
              <a:t>S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335" dirty="0">
                <a:solidFill>
                  <a:srgbClr val="017BB4"/>
                </a:solidFill>
                <a:latin typeface="Arial"/>
                <a:cs typeface="Arial"/>
              </a:rPr>
              <a:t>O</a:t>
            </a:r>
            <a:r>
              <a:rPr sz="1400" b="1" spc="220" dirty="0">
                <a:solidFill>
                  <a:srgbClr val="017BB4"/>
                </a:solidFill>
                <a:latin typeface="Arial"/>
                <a:cs typeface="Arial"/>
              </a:rPr>
              <a:t>U</a:t>
            </a:r>
            <a:r>
              <a:rPr sz="1400" b="1" spc="340" dirty="0">
                <a:solidFill>
                  <a:srgbClr val="017BB4"/>
                </a:solidFill>
                <a:latin typeface="Arial"/>
                <a:cs typeface="Arial"/>
              </a:rPr>
              <a:t>N</a:t>
            </a:r>
            <a:r>
              <a:rPr sz="1400" b="1" spc="40" dirty="0">
                <a:solidFill>
                  <a:srgbClr val="017BB4"/>
                </a:solidFill>
                <a:latin typeface="Arial"/>
                <a:cs typeface="Arial"/>
              </a:rPr>
              <a:t>D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0176" y="4623671"/>
            <a:ext cx="701040" cy="2425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00" b="1" spc="-10" dirty="0">
                <a:solidFill>
                  <a:srgbClr val="017BB4"/>
                </a:solidFill>
                <a:latin typeface="Arial"/>
                <a:cs typeface="Arial"/>
              </a:rPr>
              <a:t>T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280" dirty="0">
                <a:solidFill>
                  <a:srgbClr val="017BB4"/>
                </a:solidFill>
                <a:latin typeface="Arial"/>
                <a:cs typeface="Arial"/>
              </a:rPr>
              <a:t>A</a:t>
            </a:r>
            <a:r>
              <a:rPr sz="1400" b="1" spc="20" dirty="0">
                <a:solidFill>
                  <a:srgbClr val="017BB4"/>
                </a:solidFill>
                <a:latin typeface="Arial"/>
                <a:cs typeface="Arial"/>
              </a:rPr>
              <a:t>S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7BB4"/>
                </a:solidFill>
                <a:latin typeface="Arial"/>
                <a:cs typeface="Arial"/>
              </a:rPr>
              <a:t>T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-11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5395" y="5913521"/>
            <a:ext cx="792480" cy="2425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00" b="1" spc="-10" dirty="0">
                <a:solidFill>
                  <a:srgbClr val="017BB4"/>
                </a:solidFill>
                <a:latin typeface="Arial"/>
                <a:cs typeface="Arial"/>
              </a:rPr>
              <a:t>T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335" dirty="0">
                <a:solidFill>
                  <a:srgbClr val="017BB4"/>
                </a:solidFill>
                <a:latin typeface="Arial"/>
                <a:cs typeface="Arial"/>
              </a:rPr>
              <a:t>O</a:t>
            </a:r>
            <a:r>
              <a:rPr sz="1400" b="1" spc="220" dirty="0">
                <a:solidFill>
                  <a:srgbClr val="017BB4"/>
                </a:solidFill>
                <a:latin typeface="Arial"/>
                <a:cs typeface="Arial"/>
              </a:rPr>
              <a:t>U</a:t>
            </a:r>
            <a:r>
              <a:rPr sz="1400" b="1" spc="235" dirty="0">
                <a:solidFill>
                  <a:srgbClr val="017BB4"/>
                </a:solidFill>
                <a:latin typeface="Arial"/>
                <a:cs typeface="Arial"/>
              </a:rPr>
              <a:t>C</a:t>
            </a:r>
            <a:r>
              <a:rPr sz="1400" b="1" spc="70" dirty="0">
                <a:solidFill>
                  <a:srgbClr val="017BB4"/>
                </a:solidFill>
                <a:latin typeface="Arial"/>
                <a:cs typeface="Arial"/>
              </a:rPr>
              <a:t>H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5395" y="6994159"/>
            <a:ext cx="719455" cy="2425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400" b="1" spc="20" dirty="0">
                <a:solidFill>
                  <a:srgbClr val="017BB4"/>
                </a:solidFill>
                <a:latin typeface="Arial"/>
                <a:cs typeface="Arial"/>
              </a:rPr>
              <a:t>S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355" dirty="0">
                <a:solidFill>
                  <a:srgbClr val="017BB4"/>
                </a:solidFill>
                <a:latin typeface="Arial"/>
                <a:cs typeface="Arial"/>
              </a:rPr>
              <a:t>M</a:t>
            </a:r>
            <a:r>
              <a:rPr sz="1400" b="1" spc="-11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-55" dirty="0">
                <a:solidFill>
                  <a:srgbClr val="017BB4"/>
                </a:solidFill>
                <a:latin typeface="Arial"/>
                <a:cs typeface="Arial"/>
              </a:rPr>
              <a:t>L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-55" dirty="0">
                <a:solidFill>
                  <a:srgbClr val="017BB4"/>
                </a:solidFill>
                <a:latin typeface="Arial"/>
                <a:cs typeface="Arial"/>
              </a:rPr>
              <a:t>L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0176" y="7919705"/>
            <a:ext cx="1391920" cy="542290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00" b="1" spc="355" dirty="0">
                <a:solidFill>
                  <a:srgbClr val="017BB4"/>
                </a:solidFill>
                <a:latin typeface="Arial"/>
                <a:cs typeface="Arial"/>
              </a:rPr>
              <a:t>V</a:t>
            </a:r>
            <a:r>
              <a:rPr sz="1400" b="1" spc="-11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20" dirty="0">
                <a:solidFill>
                  <a:srgbClr val="017BB4"/>
                </a:solidFill>
                <a:latin typeface="Arial"/>
                <a:cs typeface="Arial"/>
              </a:rPr>
              <a:t>S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7BB4"/>
                </a:solidFill>
                <a:latin typeface="Arial"/>
                <a:cs typeface="Arial"/>
              </a:rPr>
              <a:t>T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220" dirty="0">
                <a:solidFill>
                  <a:srgbClr val="017BB4"/>
                </a:solidFill>
                <a:latin typeface="Arial"/>
                <a:cs typeface="Arial"/>
              </a:rPr>
              <a:t>I</a:t>
            </a:r>
            <a:r>
              <a:rPr sz="1400" b="1" spc="-65" dirty="0">
                <a:solidFill>
                  <a:srgbClr val="017BB4"/>
                </a:solidFill>
                <a:latin typeface="Arial"/>
                <a:cs typeface="Arial"/>
              </a:rPr>
              <a:t>B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220" dirty="0">
                <a:solidFill>
                  <a:srgbClr val="017BB4"/>
                </a:solidFill>
                <a:latin typeface="Arial"/>
                <a:cs typeface="Arial"/>
              </a:rPr>
              <a:t>U</a:t>
            </a:r>
            <a:r>
              <a:rPr sz="1400" b="1" spc="-55" dirty="0">
                <a:solidFill>
                  <a:srgbClr val="017BB4"/>
                </a:solidFill>
                <a:latin typeface="Arial"/>
                <a:cs typeface="Arial"/>
              </a:rPr>
              <a:t>L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280" dirty="0">
                <a:solidFill>
                  <a:srgbClr val="017BB4"/>
                </a:solidFill>
                <a:latin typeface="Arial"/>
                <a:cs typeface="Arial"/>
              </a:rPr>
              <a:t>A</a:t>
            </a:r>
            <a:r>
              <a:rPr sz="1400" b="1" spc="5" dirty="0">
                <a:solidFill>
                  <a:srgbClr val="017BB4"/>
                </a:solidFill>
                <a:latin typeface="Arial"/>
                <a:cs typeface="Arial"/>
              </a:rPr>
              <a:t>R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900" b="1" spc="70" dirty="0">
                <a:solidFill>
                  <a:srgbClr val="017BB4"/>
                </a:solidFill>
                <a:latin typeface="Arial"/>
                <a:cs typeface="Arial"/>
              </a:rPr>
              <a:t>(</a:t>
            </a:r>
            <a:r>
              <a:rPr sz="900" b="1" spc="-135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900" b="1" spc="-35" dirty="0">
                <a:solidFill>
                  <a:srgbClr val="017BB4"/>
                </a:solidFill>
                <a:latin typeface="Arial"/>
                <a:cs typeface="Arial"/>
              </a:rPr>
              <a:t>B</a:t>
            </a:r>
            <a:r>
              <a:rPr sz="900" b="1" spc="-135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900" b="1" spc="185" dirty="0">
                <a:solidFill>
                  <a:srgbClr val="017BB4"/>
                </a:solidFill>
                <a:latin typeface="Arial"/>
                <a:cs typeface="Arial"/>
              </a:rPr>
              <a:t>A</a:t>
            </a:r>
            <a:r>
              <a:rPr sz="900" b="1" spc="-30" dirty="0">
                <a:solidFill>
                  <a:srgbClr val="017BB4"/>
                </a:solidFill>
                <a:latin typeface="Arial"/>
                <a:cs typeface="Arial"/>
              </a:rPr>
              <a:t>L</a:t>
            </a:r>
            <a:r>
              <a:rPr sz="900" b="1" spc="-135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900" b="1" spc="185" dirty="0">
                <a:solidFill>
                  <a:srgbClr val="017BB4"/>
                </a:solidFill>
                <a:latin typeface="Arial"/>
                <a:cs typeface="Arial"/>
              </a:rPr>
              <a:t>A</a:t>
            </a:r>
            <a:r>
              <a:rPr sz="900" b="1" spc="225" dirty="0">
                <a:solidFill>
                  <a:srgbClr val="017BB4"/>
                </a:solidFill>
                <a:latin typeface="Arial"/>
                <a:cs typeface="Arial"/>
              </a:rPr>
              <a:t>N</a:t>
            </a:r>
            <a:r>
              <a:rPr sz="900" b="1" spc="160" dirty="0">
                <a:solidFill>
                  <a:srgbClr val="017BB4"/>
                </a:solidFill>
                <a:latin typeface="Arial"/>
                <a:cs typeface="Arial"/>
              </a:rPr>
              <a:t>C</a:t>
            </a:r>
            <a:r>
              <a:rPr sz="900" b="1" spc="-65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900" b="1" spc="-135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900" b="1" spc="70" dirty="0">
                <a:solidFill>
                  <a:srgbClr val="017BB4"/>
                </a:solidFill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0176" y="8894281"/>
            <a:ext cx="2083435" cy="536575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sz="1400" b="1" spc="15" dirty="0">
                <a:solidFill>
                  <a:srgbClr val="017BB4"/>
                </a:solidFill>
                <a:latin typeface="Arial"/>
                <a:cs typeface="Arial"/>
              </a:rPr>
              <a:t>P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5" dirty="0">
                <a:solidFill>
                  <a:srgbClr val="017BB4"/>
                </a:solidFill>
                <a:latin typeface="Arial"/>
                <a:cs typeface="Arial"/>
              </a:rPr>
              <a:t>R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335" dirty="0">
                <a:solidFill>
                  <a:srgbClr val="017BB4"/>
                </a:solidFill>
                <a:latin typeface="Arial"/>
                <a:cs typeface="Arial"/>
              </a:rPr>
              <a:t>O</a:t>
            </a:r>
            <a:r>
              <a:rPr sz="1400" b="1" spc="15" dirty="0">
                <a:solidFill>
                  <a:srgbClr val="017BB4"/>
                </a:solidFill>
                <a:latin typeface="Arial"/>
                <a:cs typeface="Arial"/>
              </a:rPr>
              <a:t>P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5" dirty="0">
                <a:solidFill>
                  <a:srgbClr val="017BB4"/>
                </a:solidFill>
                <a:latin typeface="Arial"/>
                <a:cs typeface="Arial"/>
              </a:rPr>
              <a:t>R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220" dirty="0">
                <a:solidFill>
                  <a:srgbClr val="017BB4"/>
                </a:solidFill>
                <a:latin typeface="Arial"/>
                <a:cs typeface="Arial"/>
              </a:rPr>
              <a:t>I</a:t>
            </a:r>
            <a:r>
              <a:rPr sz="1400" b="1" spc="335" dirty="0">
                <a:solidFill>
                  <a:srgbClr val="017BB4"/>
                </a:solidFill>
                <a:latin typeface="Arial"/>
                <a:cs typeface="Arial"/>
              </a:rPr>
              <a:t>O</a:t>
            </a:r>
            <a:r>
              <a:rPr sz="1400" b="1" spc="235" dirty="0">
                <a:solidFill>
                  <a:srgbClr val="017BB4"/>
                </a:solidFill>
                <a:latin typeface="Arial"/>
                <a:cs typeface="Arial"/>
              </a:rPr>
              <a:t>C</a:t>
            </a:r>
            <a:r>
              <a:rPr sz="1400" b="1" spc="-11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15" dirty="0">
                <a:solidFill>
                  <a:srgbClr val="017BB4"/>
                </a:solidFill>
                <a:latin typeface="Arial"/>
                <a:cs typeface="Arial"/>
              </a:rPr>
              <a:t>P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17BB4"/>
                </a:solidFill>
                <a:latin typeface="Arial"/>
                <a:cs typeface="Arial"/>
              </a:rPr>
              <a:t>T</a:t>
            </a:r>
            <a:r>
              <a:rPr sz="1400" b="1" spc="-21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1400" b="1" spc="220" dirty="0">
                <a:solidFill>
                  <a:srgbClr val="017BB4"/>
                </a:solidFill>
                <a:latin typeface="Arial"/>
                <a:cs typeface="Arial"/>
              </a:rPr>
              <a:t>I</a:t>
            </a:r>
            <a:r>
              <a:rPr sz="1400" b="1" spc="335" dirty="0">
                <a:solidFill>
                  <a:srgbClr val="017BB4"/>
                </a:solidFill>
                <a:latin typeface="Arial"/>
                <a:cs typeface="Arial"/>
              </a:rPr>
              <a:t>O</a:t>
            </a:r>
            <a:r>
              <a:rPr sz="1400" b="1" spc="165" dirty="0">
                <a:solidFill>
                  <a:srgbClr val="017BB4"/>
                </a:solidFill>
                <a:latin typeface="Arial"/>
                <a:cs typeface="Arial"/>
              </a:rPr>
              <a:t>N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800" b="1" spc="65" dirty="0">
                <a:solidFill>
                  <a:srgbClr val="017BB4"/>
                </a:solidFill>
                <a:latin typeface="Arial"/>
                <a:cs typeface="Arial"/>
              </a:rPr>
              <a:t>(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210" dirty="0">
                <a:solidFill>
                  <a:srgbClr val="017BB4"/>
                </a:solidFill>
                <a:latin typeface="Arial"/>
                <a:cs typeface="Arial"/>
              </a:rPr>
              <a:t>M</a:t>
            </a:r>
            <a:r>
              <a:rPr sz="800" b="1" spc="200" dirty="0">
                <a:solidFill>
                  <a:srgbClr val="017BB4"/>
                </a:solidFill>
                <a:latin typeface="Arial"/>
                <a:cs typeface="Arial"/>
              </a:rPr>
              <a:t>O</a:t>
            </a:r>
            <a:r>
              <a:rPr sz="800" b="1" spc="210" dirty="0">
                <a:solidFill>
                  <a:srgbClr val="017BB4"/>
                </a:solidFill>
                <a:latin typeface="Arial"/>
                <a:cs typeface="Arial"/>
              </a:rPr>
              <a:t>V</a:t>
            </a:r>
            <a:r>
              <a:rPr sz="800" b="1" spc="-6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210" dirty="0">
                <a:solidFill>
                  <a:srgbClr val="017BB4"/>
                </a:solidFill>
                <a:latin typeface="Arial"/>
                <a:cs typeface="Arial"/>
              </a:rPr>
              <a:t>M</a:t>
            </a:r>
            <a:r>
              <a:rPr sz="800" b="1" spc="-6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200" dirty="0">
                <a:solidFill>
                  <a:srgbClr val="017BB4"/>
                </a:solidFill>
                <a:latin typeface="Arial"/>
                <a:cs typeface="Arial"/>
              </a:rPr>
              <a:t>N</a:t>
            </a:r>
            <a:r>
              <a:rPr sz="800" b="1" dirty="0">
                <a:solidFill>
                  <a:srgbClr val="017BB4"/>
                </a:solidFill>
                <a:latin typeface="Arial"/>
                <a:cs typeface="Arial"/>
              </a:rPr>
              <a:t>T </a:t>
            </a:r>
            <a:r>
              <a:rPr sz="800" b="1" spc="-15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105" dirty="0">
                <a:solidFill>
                  <a:srgbClr val="017BB4"/>
                </a:solidFill>
                <a:latin typeface="Arial"/>
                <a:cs typeface="Arial"/>
              </a:rPr>
              <a:t>&amp;</a:t>
            </a:r>
            <a:r>
              <a:rPr sz="800" b="1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-15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130" dirty="0">
                <a:solidFill>
                  <a:srgbClr val="017BB4"/>
                </a:solidFill>
                <a:latin typeface="Arial"/>
                <a:cs typeface="Arial"/>
              </a:rPr>
              <a:t>D</a:t>
            </a:r>
            <a:r>
              <a:rPr sz="800" b="1" spc="-6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-6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15" dirty="0">
                <a:solidFill>
                  <a:srgbClr val="017BB4"/>
                </a:solidFill>
                <a:latin typeface="Arial"/>
                <a:cs typeface="Arial"/>
              </a:rPr>
              <a:t>P</a:t>
            </a:r>
            <a:r>
              <a:rPr sz="800" b="1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-15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15" dirty="0">
                <a:solidFill>
                  <a:srgbClr val="017BB4"/>
                </a:solidFill>
                <a:latin typeface="Arial"/>
                <a:cs typeface="Arial"/>
              </a:rPr>
              <a:t>P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10" dirty="0">
                <a:solidFill>
                  <a:srgbClr val="017BB4"/>
                </a:solidFill>
                <a:latin typeface="Arial"/>
                <a:cs typeface="Arial"/>
              </a:rPr>
              <a:t>R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-6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20" dirty="0">
                <a:solidFill>
                  <a:srgbClr val="017BB4"/>
                </a:solidFill>
                <a:latin typeface="Arial"/>
                <a:cs typeface="Arial"/>
              </a:rPr>
              <a:t>S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20" dirty="0">
                <a:solidFill>
                  <a:srgbClr val="017BB4"/>
                </a:solidFill>
                <a:latin typeface="Arial"/>
                <a:cs typeface="Arial"/>
              </a:rPr>
              <a:t>S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135" dirty="0">
                <a:solidFill>
                  <a:srgbClr val="017BB4"/>
                </a:solidFill>
                <a:latin typeface="Arial"/>
                <a:cs typeface="Arial"/>
              </a:rPr>
              <a:t>U</a:t>
            </a:r>
            <a:r>
              <a:rPr sz="800" b="1" spc="10" dirty="0">
                <a:solidFill>
                  <a:srgbClr val="017BB4"/>
                </a:solidFill>
                <a:latin typeface="Arial"/>
                <a:cs typeface="Arial"/>
              </a:rPr>
              <a:t>R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-60" dirty="0">
                <a:solidFill>
                  <a:srgbClr val="017BB4"/>
                </a:solidFill>
                <a:latin typeface="Arial"/>
                <a:cs typeface="Arial"/>
              </a:rPr>
              <a:t>E</a:t>
            </a:r>
            <a:r>
              <a:rPr sz="800" b="1" spc="-120" dirty="0">
                <a:solidFill>
                  <a:srgbClr val="017BB4"/>
                </a:solidFill>
                <a:latin typeface="Arial"/>
                <a:cs typeface="Arial"/>
              </a:rPr>
              <a:t> </a:t>
            </a:r>
            <a:r>
              <a:rPr sz="800" b="1" spc="65" dirty="0">
                <a:solidFill>
                  <a:srgbClr val="017BB4"/>
                </a:solidFill>
                <a:latin typeface="Arial"/>
                <a:cs typeface="Arial"/>
              </a:rPr>
              <a:t>)</a:t>
            </a:r>
            <a:endParaRPr sz="800">
              <a:latin typeface="Arial"/>
              <a:cs typeface="Arial"/>
            </a:endParaRPr>
          </a:p>
        </p:txBody>
      </p:sp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07185BF5-0210-564F-AA9E-525481D07C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042439"/>
              </p:ext>
            </p:extLst>
          </p:nvPr>
        </p:nvGraphicFramePr>
        <p:xfrm>
          <a:off x="286218" y="1807892"/>
          <a:ext cx="6984058" cy="792739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739432">
                  <a:extLst>
                    <a:ext uri="{9D8B030D-6E8A-4147-A177-3AD203B41FA5}">
                      <a16:colId xmlns:a16="http://schemas.microsoft.com/office/drawing/2014/main" val="1263486559"/>
                    </a:ext>
                  </a:extLst>
                </a:gridCol>
                <a:gridCol w="3012903">
                  <a:extLst>
                    <a:ext uri="{9D8B030D-6E8A-4147-A177-3AD203B41FA5}">
                      <a16:colId xmlns:a16="http://schemas.microsoft.com/office/drawing/2014/main" val="2676035031"/>
                    </a:ext>
                  </a:extLst>
                </a:gridCol>
                <a:gridCol w="22317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597">
                <a:tc>
                  <a:txBody>
                    <a:bodyPr/>
                    <a:lstStyle/>
                    <a:p>
                      <a:pPr algn="l"/>
                      <a:endParaRPr lang="en-AU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F7FD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AU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SENSORY</a:t>
                      </a:r>
                      <a:r>
                        <a:rPr lang="en-AU" sz="16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AU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STRATEGIES</a:t>
                      </a:r>
                    </a:p>
                    <a:p>
                      <a:pPr lvl="0" algn="l">
                        <a:buNone/>
                      </a:pPr>
                      <a:r>
                        <a:rPr lang="en-AU" sz="9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Provided items &amp; personalised strategies that work for you</a:t>
                      </a:r>
                      <a:endParaRPr lang="en-AU" sz="9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F7FD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AU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PURPOSE &amp; RESPONSE</a:t>
                      </a:r>
                    </a:p>
                    <a:p>
                      <a:pPr lvl="0" algn="l">
                        <a:buNone/>
                      </a:pPr>
                      <a:r>
                        <a:rPr lang="en-AU" sz="11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</a:t>
                      </a:r>
                      <a:r>
                        <a:rPr lang="en-AU" sz="900" b="1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Calming / Just Right / Alerting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F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452732"/>
                  </a:ext>
                </a:extLst>
              </a:tr>
              <a:tr h="912851">
                <a:tc>
                  <a:txBody>
                    <a:bodyPr/>
                    <a:lstStyle/>
                    <a:p>
                      <a:pPr lvl="0" algn="l"/>
                      <a:r>
                        <a:rPr lang="en-AU" sz="1600" b="1" dirty="0">
                          <a:solidFill>
                            <a:srgbClr val="007BB4"/>
                          </a:solidFill>
                        </a:rPr>
                        <a:t>VISUAL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05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981232"/>
                  </a:ext>
                </a:extLst>
              </a:tr>
              <a:tr h="912851">
                <a:tc>
                  <a:txBody>
                    <a:bodyPr/>
                    <a:lstStyle/>
                    <a:p>
                      <a:pPr lvl="0" algn="l"/>
                      <a:r>
                        <a:rPr lang="en-AU" sz="1600" b="1" dirty="0">
                          <a:solidFill>
                            <a:srgbClr val="007BB4"/>
                          </a:solidFill>
                        </a:rPr>
                        <a:t>SOUND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05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150585"/>
                  </a:ext>
                </a:extLst>
              </a:tr>
              <a:tr h="912851">
                <a:tc>
                  <a:txBody>
                    <a:bodyPr/>
                    <a:lstStyle/>
                    <a:p>
                      <a:pPr lvl="0" algn="l"/>
                      <a:r>
                        <a:rPr lang="en-AU" sz="1600" b="1" dirty="0">
                          <a:solidFill>
                            <a:srgbClr val="007BB4"/>
                          </a:solidFill>
                        </a:rPr>
                        <a:t>TASTE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05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404699"/>
                  </a:ext>
                </a:extLst>
              </a:tr>
              <a:tr h="912851">
                <a:tc>
                  <a:txBody>
                    <a:bodyPr/>
                    <a:lstStyle/>
                    <a:p>
                      <a:pPr lvl="0" algn="l"/>
                      <a:r>
                        <a:rPr lang="en-AU" sz="1600" b="1" dirty="0">
                          <a:solidFill>
                            <a:srgbClr val="007BB4"/>
                          </a:solidFill>
                        </a:rPr>
                        <a:t>TOUCH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05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6829850"/>
                  </a:ext>
                </a:extLst>
              </a:tr>
              <a:tr h="896836">
                <a:tc>
                  <a:txBody>
                    <a:bodyPr/>
                    <a:lstStyle/>
                    <a:p>
                      <a:pPr lvl="0" algn="l"/>
                      <a:r>
                        <a:rPr lang="en-AU" sz="1600" b="1" dirty="0">
                          <a:solidFill>
                            <a:srgbClr val="007BB4"/>
                          </a:solidFill>
                        </a:rPr>
                        <a:t>SMELL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05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581077"/>
                  </a:ext>
                </a:extLst>
              </a:tr>
              <a:tr h="912851">
                <a:tc>
                  <a:txBody>
                    <a:bodyPr/>
                    <a:lstStyle/>
                    <a:p>
                      <a:pPr lvl="0" algn="l"/>
                      <a:r>
                        <a:rPr lang="en-AU" sz="1600" b="1" dirty="0">
                          <a:solidFill>
                            <a:srgbClr val="007BB4"/>
                          </a:solidFill>
                        </a:rPr>
                        <a:t>VESTIBULAR</a:t>
                      </a:r>
                    </a:p>
                    <a:p>
                      <a:pPr lvl="0" algn="l"/>
                      <a:r>
                        <a:rPr lang="en-AU" sz="1300" b="1" dirty="0">
                          <a:solidFill>
                            <a:srgbClr val="007BB4"/>
                          </a:solidFill>
                        </a:rPr>
                        <a:t>(Balance)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05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604801"/>
                  </a:ext>
                </a:extLst>
              </a:tr>
              <a:tr h="912851">
                <a:tc>
                  <a:txBody>
                    <a:bodyPr/>
                    <a:lstStyle/>
                    <a:p>
                      <a:pPr lvl="0" algn="l"/>
                      <a:r>
                        <a:rPr lang="en-AU" sz="1600" b="1" dirty="0">
                          <a:solidFill>
                            <a:srgbClr val="007BB4"/>
                          </a:solidFill>
                        </a:rPr>
                        <a:t>PROPRIOCEPTION</a:t>
                      </a:r>
                    </a:p>
                    <a:p>
                      <a:pPr lvl="0" algn="l"/>
                      <a:r>
                        <a:rPr lang="en-AU" sz="1300" b="1" dirty="0">
                          <a:solidFill>
                            <a:srgbClr val="007BB4"/>
                          </a:solidFill>
                        </a:rPr>
                        <a:t>(Movement &amp; </a:t>
                      </a:r>
                    </a:p>
                    <a:p>
                      <a:pPr lvl="0" algn="l"/>
                      <a:r>
                        <a:rPr lang="en-AU" sz="1300" b="1" dirty="0">
                          <a:solidFill>
                            <a:srgbClr val="007BB4"/>
                          </a:solidFill>
                        </a:rPr>
                        <a:t>Deep Pressure)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AU" sz="105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498890"/>
                  </a:ext>
                </a:extLst>
              </a:tr>
              <a:tr h="912851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AU" sz="1600" b="1" noProof="0" dirty="0">
                          <a:solidFill>
                            <a:srgbClr val="007BB4"/>
                          </a:solidFill>
                          <a:latin typeface="+mn-lt"/>
                          <a:ea typeface="+mn-ea"/>
                          <a:cs typeface="+mn-cs"/>
                        </a:rPr>
                        <a:t>INTEROCEPTION </a:t>
                      </a:r>
                    </a:p>
                    <a:p>
                      <a:pPr lvl="0" algn="l">
                        <a:buNone/>
                      </a:pPr>
                      <a:r>
                        <a:rPr lang="en-AU" sz="1300" b="1" i="0" u="none" strike="noStrike" noProof="0" dirty="0">
                          <a:solidFill>
                            <a:srgbClr val="007BB4"/>
                          </a:solidFill>
                          <a:latin typeface="Calibri"/>
                        </a:rPr>
                        <a:t>(Internal Body Awareness)</a:t>
                      </a:r>
                      <a:endParaRPr lang="en-AU" dirty="0"/>
                    </a:p>
                  </a:txBody>
                  <a:tcPr>
                    <a:lnL w="38099">
                      <a:solidFill>
                        <a:srgbClr val="E4F7FD"/>
                      </a:solidFill>
                    </a:lnL>
                    <a:lnR w="38099">
                      <a:solidFill>
                        <a:srgbClr val="E4F7FD"/>
                      </a:solidFill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099">
                      <a:solidFill>
                        <a:srgbClr val="E4F7F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>
                    <a:lnL w="38099">
                      <a:solidFill>
                        <a:srgbClr val="E4F7FD"/>
                      </a:solidFill>
                    </a:lnL>
                    <a:lnR w="38099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099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AU" sz="105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099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099">
                      <a:solidFill>
                        <a:srgbClr val="E4F7FD"/>
                      </a:solidFill>
                    </a:lnR>
                    <a:lnT w="38100" cap="flat" cmpd="sng" algn="ctr">
                      <a:solidFill>
                        <a:srgbClr val="E4F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099">
                      <a:solidFill>
                        <a:srgbClr val="E4F7F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962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90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17BB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EC15B35D26874BB8577D3888FD462B" ma:contentTypeVersion="22" ma:contentTypeDescription="Create a new document." ma:contentTypeScope="" ma:versionID="46d7bd80c1754266622cb7cc809898c0">
  <xsd:schema xmlns:xsd="http://www.w3.org/2001/XMLSchema" xmlns:xs="http://www.w3.org/2001/XMLSchema" xmlns:p="http://schemas.microsoft.com/office/2006/metadata/properties" xmlns:ns2="828a44e1-8be5-473b-90b0-601b00f8a264" xmlns:ns3="29d98c9e-5442-4026-ad68-5149bef7dc06" targetNamespace="http://schemas.microsoft.com/office/2006/metadata/properties" ma:root="true" ma:fieldsID="847789fcd026e14918a5d387c2c369b6" ns2:_="" ns3:_="">
    <xsd:import namespace="828a44e1-8be5-473b-90b0-601b00f8a264"/>
    <xsd:import namespace="29d98c9e-5442-4026-ad68-5149bef7dc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Teaminfo" minOccurs="0"/>
                <xsd:element ref="ns2:MediaServiceLocation" minOccurs="0"/>
                <xsd:element ref="ns2:MediaServiceSearchProperties" minOccurs="0"/>
                <xsd:element ref="ns2:Status" minOccurs="0"/>
                <xsd:element ref="ns2:Owner" minOccurs="0"/>
                <xsd:element ref="ns2:_Flow_SignoffStatu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a44e1-8be5-473b-90b0-601b00f8a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e24e156-28e6-48ad-9c0f-4171595c9d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Teaminfo" ma:index="21" nillable="true" ma:displayName="Team info" ma:default="0" ma:description="current version of important team docs" ma:format="Dropdown" ma:indexed="true" ma:internalName="Teaminfo">
      <xsd:simpleType>
        <xsd:restriction base="dms:Boolea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Status" ma:index="24" nillable="true" ma:displayName="Status" ma:description="How current is this document, is it approved or still in development" ma:format="Dropdown" ma:internalName="Status">
      <xsd:simpleType>
        <xsd:restriction base="dms:Text">
          <xsd:maxLength value="255"/>
        </xsd:restriction>
      </xsd:simpleType>
    </xsd:element>
    <xsd:element name="Owner" ma:index="25" nillable="true" ma:displayName="Owner" ma:description="Collaborative Centre person to request more info" ma:format="Dropdown" ma:list="UserInfo" ma:SharePointGroup="0" ma:internalName="Owner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Flow_SignoffStatus" ma:index="26" nillable="true" ma:displayName="Sign-off status" ma:internalName="_x0024_Resources_x003a_core_x002c_Signoff_Status">
      <xsd:simpleType>
        <xsd:restriction base="dms:Text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d98c9e-5442-4026-ad68-5149bef7dc0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7d981e78-46b6-4be4-b50a-7a7d0d3bf6dc}" ma:internalName="TaxCatchAll" ma:showField="CatchAllData" ma:web="29d98c9e-5442-4026-ad68-5149bef7dc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d98c9e-5442-4026-ad68-5149bef7dc06" xsi:nil="true"/>
    <lcf76f155ced4ddcb4097134ff3c332f xmlns="828a44e1-8be5-473b-90b0-601b00f8a264">
      <Terms xmlns="http://schemas.microsoft.com/office/infopath/2007/PartnerControls"/>
    </lcf76f155ced4ddcb4097134ff3c332f>
    <Owner xmlns="828a44e1-8be5-473b-90b0-601b00f8a264">
      <UserInfo>
        <DisplayName/>
        <AccountId xsi:nil="true"/>
        <AccountType/>
      </UserInfo>
    </Owner>
    <_Flow_SignoffStatus xmlns="828a44e1-8be5-473b-90b0-601b00f8a264" xsi:nil="true"/>
    <Teaminfo xmlns="828a44e1-8be5-473b-90b0-601b00f8a264">false</Teaminfo>
    <Status xmlns="828a44e1-8be5-473b-90b0-601b00f8a264" xsi:nil="true"/>
  </documentManagement>
</p:properties>
</file>

<file path=customXml/itemProps1.xml><?xml version="1.0" encoding="utf-8"?>
<ds:datastoreItem xmlns:ds="http://schemas.openxmlformats.org/officeDocument/2006/customXml" ds:itemID="{AB12FA92-E270-4F12-B30B-9A6D295ED9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8DEC63-3512-45C0-90EB-55BB03E77753}"/>
</file>

<file path=customXml/itemProps3.xml><?xml version="1.0" encoding="utf-8"?>
<ds:datastoreItem xmlns:ds="http://schemas.openxmlformats.org/officeDocument/2006/customXml" ds:itemID="{039E4A00-0F80-44E3-AC44-1B14F70632C4}">
  <ds:schemaRefs>
    <ds:schemaRef ds:uri="http://purl.org/dc/elements/1.1/"/>
    <ds:schemaRef ds:uri="http://schemas.microsoft.com/office/2006/metadata/properties"/>
    <ds:schemaRef ds:uri="http://purl.org/dc/terms/"/>
    <ds:schemaRef ds:uri="b73a86b1-d970-416e-8cb0-1dbe3d953de2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8bfe9bfd-8457-46f3-89bb-36e2649fb3e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7449</TotalTime>
  <Words>138</Words>
  <Application>Microsoft Office PowerPoint</Application>
  <PresentationFormat>Custom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5_Custom Design</vt:lpstr>
      <vt:lpstr>4_Custom Design</vt:lpstr>
      <vt:lpstr>3_Custom Design</vt:lpstr>
      <vt:lpstr>2_Custom Design</vt:lpstr>
      <vt:lpstr>1_Custom Design</vt:lpstr>
      <vt:lpstr>Custom Design</vt:lpstr>
      <vt:lpstr>            YOUR SENSORY KIT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Sensory Support Plan</dc:title>
  <dc:creator>Phoebe Williamson</dc:creator>
  <cp:keywords>DAEkLY_SgP4,BADbLK6SjyY</cp:keywords>
  <cp:lastModifiedBy>Williamson, Phoebe</cp:lastModifiedBy>
  <cp:revision>442</cp:revision>
  <dcterms:created xsi:type="dcterms:W3CDTF">2021-07-14T13:52:59Z</dcterms:created>
  <dcterms:modified xsi:type="dcterms:W3CDTF">2025-05-02T05:13:52Z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2021-07-14T00:00:00Z</vt:filetime>
  </property>
  <property fmtid="{D5CDD505-2E9C-101B-9397-08002B2CF9AE}" pid="3" name="Creator">
    <vt:lpwstr>Canva</vt:lpwstr>
  </property>
  <property fmtid="{D5CDD505-2E9C-101B-9397-08002B2CF9AE}" pid="4" name="LastSaved">
    <vt:filetime>2021-07-14T00:00:00Z</vt:filetime>
  </property>
  <property fmtid="{D5CDD505-2E9C-101B-9397-08002B2CF9AE}" pid="5" name="ContentTypeId">
    <vt:lpwstr>0x0101001BEC15B35D26874BB8577D3888FD462B</vt:lpwstr>
  </property>
  <property fmtid="{D5CDD505-2E9C-101B-9397-08002B2CF9AE}" pid="6" name="MediaServiceImageTags">
    <vt:lpwstr/>
  </property>
</Properties>
</file>